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68" r:id="rId3"/>
    <p:sldId id="258" r:id="rId4"/>
    <p:sldId id="259" r:id="rId5"/>
    <p:sldId id="260" r:id="rId6"/>
    <p:sldId id="267" r:id="rId7"/>
    <p:sldId id="270" r:id="rId8"/>
    <p:sldId id="273" r:id="rId9"/>
    <p:sldId id="271" r:id="rId10"/>
    <p:sldId id="261" r:id="rId11"/>
    <p:sldId id="274" r:id="rId12"/>
    <p:sldId id="290" r:id="rId13"/>
    <p:sldId id="275" r:id="rId14"/>
    <p:sldId id="278" r:id="rId15"/>
    <p:sldId id="276" r:id="rId16"/>
    <p:sldId id="277" r:id="rId17"/>
    <p:sldId id="279" r:id="rId18"/>
    <p:sldId id="280" r:id="rId19"/>
    <p:sldId id="281" r:id="rId20"/>
    <p:sldId id="287" r:id="rId21"/>
    <p:sldId id="288" r:id="rId22"/>
    <p:sldId id="289" r:id="rId23"/>
    <p:sldId id="283" r:id="rId24"/>
    <p:sldId id="285" r:id="rId25"/>
    <p:sldId id="286" r:id="rId26"/>
    <p:sldId id="282" r:id="rId27"/>
    <p:sldId id="284" r:id="rId28"/>
    <p:sldId id="291" r:id="rId29"/>
    <p:sldId id="266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1AF"/>
    <a:srgbClr val="A31515"/>
    <a:srgbClr val="0000FF"/>
    <a:srgbClr val="008000"/>
    <a:srgbClr val="FFFF99"/>
    <a:srgbClr val="FFFFFF"/>
    <a:srgbClr val="FF3300"/>
    <a:srgbClr val="FF9393"/>
    <a:srgbClr val="FF9900"/>
    <a:srgbClr val="B6EA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879" autoAdjust="0"/>
    <p:restoredTop sz="93622" autoAdjust="0"/>
  </p:normalViewPr>
  <p:slideViewPr>
    <p:cSldViewPr>
      <p:cViewPr varScale="1">
        <p:scale>
          <a:sx n="78" d="100"/>
          <a:sy n="78" d="100"/>
        </p:scale>
        <p:origin x="-10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864361-7CB9-4936-8E56-7CC62BA11C1D}" type="doc">
      <dgm:prSet loTypeId="urn:microsoft.com/office/officeart/2005/8/layout/orgChart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0E3C8C2F-D1E8-4346-B1A2-E6E59B27554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dirty="0" smtClean="0"/>
            <a:t>UIElement</a:t>
          </a:r>
          <a:endParaRPr lang="cs-CZ" sz="1400" dirty="0"/>
        </a:p>
      </dgm:t>
    </dgm:pt>
    <dgm:pt modelId="{F91AC644-805B-4260-AF28-941B0234E719}" type="parTrans" cxnId="{06BD7DC7-0878-416E-80CA-E3542D76C03A}">
      <dgm:prSet/>
      <dgm:spPr/>
      <dgm:t>
        <a:bodyPr/>
        <a:lstStyle/>
        <a:p>
          <a:endParaRPr lang="cs-CZ"/>
        </a:p>
      </dgm:t>
    </dgm:pt>
    <dgm:pt modelId="{754E37FA-C1AF-4BC7-9AA6-1A67D85C4A45}" type="sibTrans" cxnId="{06BD7DC7-0878-416E-80CA-E3542D76C03A}">
      <dgm:prSet/>
      <dgm:spPr/>
      <dgm:t>
        <a:bodyPr/>
        <a:lstStyle/>
        <a:p>
          <a:endParaRPr lang="cs-CZ"/>
        </a:p>
      </dgm:t>
    </dgm:pt>
    <dgm:pt modelId="{7F8DE309-5973-4649-905A-3CBCD1E45C5F}">
      <dgm:prSet phldrT="[Text]" custT="1"/>
      <dgm:spPr/>
      <dgm:t>
        <a:bodyPr/>
        <a:lstStyle/>
        <a:p>
          <a:r>
            <a:rPr lang="cs-CZ" sz="1400" dirty="0" smtClean="0"/>
            <a:t>Control</a:t>
          </a:r>
          <a:endParaRPr lang="cs-CZ" sz="1400" dirty="0"/>
        </a:p>
      </dgm:t>
    </dgm:pt>
    <dgm:pt modelId="{615C7BC2-6BB6-43D6-83B5-C20521AA4373}" type="parTrans" cxnId="{C2E480E9-2BE8-4146-B64C-BA98672F8C52}">
      <dgm:prSet/>
      <dgm:spPr/>
      <dgm:t>
        <a:bodyPr/>
        <a:lstStyle/>
        <a:p>
          <a:endParaRPr lang="cs-CZ"/>
        </a:p>
      </dgm:t>
    </dgm:pt>
    <dgm:pt modelId="{17CA4230-1B6A-48CA-97D3-5A9EA84C5034}" type="sibTrans" cxnId="{C2E480E9-2BE8-4146-B64C-BA98672F8C52}">
      <dgm:prSet/>
      <dgm:spPr/>
      <dgm:t>
        <a:bodyPr/>
        <a:lstStyle/>
        <a:p>
          <a:endParaRPr lang="cs-CZ"/>
        </a:p>
      </dgm:t>
    </dgm:pt>
    <dgm:pt modelId="{215B744B-EBC4-44E4-971D-C88AC366D5A1}">
      <dgm:prSet phldrT="[Text]" custT="1"/>
      <dgm:spPr/>
      <dgm:t>
        <a:bodyPr/>
        <a:lstStyle/>
        <a:p>
          <a:r>
            <a:rPr lang="cs-CZ" sz="1400" dirty="0" smtClean="0"/>
            <a:t>Image</a:t>
          </a:r>
          <a:endParaRPr lang="cs-CZ" sz="1400" dirty="0"/>
        </a:p>
      </dgm:t>
    </dgm:pt>
    <dgm:pt modelId="{590242D6-010C-488A-8F3E-3CEB9E279813}" type="parTrans" cxnId="{A229C885-CCB7-41C1-97F2-017B17A3E9C5}">
      <dgm:prSet/>
      <dgm:spPr/>
      <dgm:t>
        <a:bodyPr/>
        <a:lstStyle/>
        <a:p>
          <a:endParaRPr lang="cs-CZ"/>
        </a:p>
      </dgm:t>
    </dgm:pt>
    <dgm:pt modelId="{B1BCDA9F-43AB-4B61-8203-AC718344997F}" type="sibTrans" cxnId="{A229C885-CCB7-41C1-97F2-017B17A3E9C5}">
      <dgm:prSet/>
      <dgm:spPr/>
      <dgm:t>
        <a:bodyPr/>
        <a:lstStyle/>
        <a:p>
          <a:endParaRPr lang="cs-CZ"/>
        </a:p>
      </dgm:t>
    </dgm:pt>
    <dgm:pt modelId="{6742F6DE-7399-4B81-9F8D-3644E58031E5}">
      <dgm:prSet phldrT="[Text]" custT="1"/>
      <dgm:spPr/>
      <dgm:t>
        <a:bodyPr/>
        <a:lstStyle/>
        <a:p>
          <a:r>
            <a:rPr lang="cs-CZ" sz="1400" dirty="0" smtClean="0"/>
            <a:t>Panel</a:t>
          </a:r>
          <a:endParaRPr lang="cs-CZ" sz="1400" dirty="0"/>
        </a:p>
      </dgm:t>
    </dgm:pt>
    <dgm:pt modelId="{F464695E-9CE8-467E-8BB5-CC7769DAC53A}" type="parTrans" cxnId="{CB393BD1-E1C2-49B7-8106-F46DB9C64C6E}">
      <dgm:prSet/>
      <dgm:spPr/>
      <dgm:t>
        <a:bodyPr/>
        <a:lstStyle/>
        <a:p>
          <a:endParaRPr lang="cs-CZ"/>
        </a:p>
      </dgm:t>
    </dgm:pt>
    <dgm:pt modelId="{E7FDFD4D-06A8-48EB-A705-C5CEF2ADF44D}" type="sibTrans" cxnId="{CB393BD1-E1C2-49B7-8106-F46DB9C64C6E}">
      <dgm:prSet/>
      <dgm:spPr/>
      <dgm:t>
        <a:bodyPr/>
        <a:lstStyle/>
        <a:p>
          <a:endParaRPr lang="cs-CZ"/>
        </a:p>
      </dgm:t>
    </dgm:pt>
    <dgm:pt modelId="{4F8FFB70-4322-43CE-B39D-1C8D990F27E9}">
      <dgm:prSet phldrT="[Text]" custT="1"/>
      <dgm:spPr/>
      <dgm:t>
        <a:bodyPr/>
        <a:lstStyle/>
        <a:p>
          <a:r>
            <a:rPr lang="cs-CZ" sz="1400" dirty="0" smtClean="0"/>
            <a:t>Text</a:t>
          </a:r>
          <a:endParaRPr lang="cs-CZ" sz="1400" dirty="0"/>
        </a:p>
      </dgm:t>
    </dgm:pt>
    <dgm:pt modelId="{C7F63953-4DA5-41D4-9104-6F91DF58D9DF}" type="parTrans" cxnId="{294354AB-6F25-46B3-84CD-98603E541956}">
      <dgm:prSet/>
      <dgm:spPr/>
      <dgm:t>
        <a:bodyPr/>
        <a:lstStyle/>
        <a:p>
          <a:endParaRPr lang="cs-CZ"/>
        </a:p>
      </dgm:t>
    </dgm:pt>
    <dgm:pt modelId="{92D8D99A-DD04-4A58-8389-25C785CD7095}" type="sibTrans" cxnId="{294354AB-6F25-46B3-84CD-98603E541956}">
      <dgm:prSet/>
      <dgm:spPr/>
      <dgm:t>
        <a:bodyPr/>
        <a:lstStyle/>
        <a:p>
          <a:endParaRPr lang="cs-CZ"/>
        </a:p>
      </dgm:t>
    </dgm:pt>
    <dgm:pt modelId="{C62C5801-C49F-4F74-A0ED-18896A389662}">
      <dgm:prSet phldrT="[Text]" custT="1"/>
      <dgm:spPr/>
      <dgm:t>
        <a:bodyPr/>
        <a:lstStyle/>
        <a:p>
          <a:r>
            <a:rPr lang="cs-CZ" sz="1400" dirty="0" smtClean="0"/>
            <a:t>TextFlow</a:t>
          </a:r>
          <a:endParaRPr lang="cs-CZ" sz="1400" dirty="0"/>
        </a:p>
      </dgm:t>
    </dgm:pt>
    <dgm:pt modelId="{D7AC51D0-79F6-4D5E-BC41-ED8C2F560570}" type="parTrans" cxnId="{507C7529-857A-46DE-9E63-4ADD612C9C31}">
      <dgm:prSet/>
      <dgm:spPr/>
      <dgm:t>
        <a:bodyPr/>
        <a:lstStyle/>
        <a:p>
          <a:endParaRPr lang="cs-CZ"/>
        </a:p>
      </dgm:t>
    </dgm:pt>
    <dgm:pt modelId="{48FFAC5F-0F62-4ADD-B2FE-871B3EA6DDEB}" type="sibTrans" cxnId="{507C7529-857A-46DE-9E63-4ADD612C9C31}">
      <dgm:prSet/>
      <dgm:spPr/>
      <dgm:t>
        <a:bodyPr/>
        <a:lstStyle/>
        <a:p>
          <a:endParaRPr lang="cs-CZ"/>
        </a:p>
      </dgm:t>
    </dgm:pt>
    <dgm:pt modelId="{559EB237-A76E-4E1C-A64E-7FF20AA048E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dirty="0" smtClean="0"/>
            <a:t>Shape</a:t>
          </a:r>
          <a:endParaRPr lang="cs-CZ" sz="1400" dirty="0"/>
        </a:p>
      </dgm:t>
    </dgm:pt>
    <dgm:pt modelId="{EB22EAB9-BEE1-45CC-BEAC-D665EDC62317}" type="parTrans" cxnId="{8BE0CE29-FAB2-4A1E-B48E-482FD85FF2A4}">
      <dgm:prSet/>
      <dgm:spPr/>
      <dgm:t>
        <a:bodyPr/>
        <a:lstStyle/>
        <a:p>
          <a:endParaRPr lang="cs-CZ"/>
        </a:p>
      </dgm:t>
    </dgm:pt>
    <dgm:pt modelId="{3FF9F1A6-96ED-4201-BB87-54E4EE698371}" type="sibTrans" cxnId="{8BE0CE29-FAB2-4A1E-B48E-482FD85FF2A4}">
      <dgm:prSet/>
      <dgm:spPr/>
      <dgm:t>
        <a:bodyPr/>
        <a:lstStyle/>
        <a:p>
          <a:endParaRPr lang="cs-CZ"/>
        </a:p>
      </dgm:t>
    </dgm:pt>
    <dgm:pt modelId="{EA943BA9-80AA-4E04-8D8D-586A7D16EF0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dirty="0" smtClean="0"/>
            <a:t>Content Control</a:t>
          </a:r>
          <a:endParaRPr lang="cs-CZ" sz="1400" dirty="0"/>
        </a:p>
      </dgm:t>
    </dgm:pt>
    <dgm:pt modelId="{13AE58D7-2064-4AD6-82CF-4F02503B963E}" type="parTrans" cxnId="{11A92B41-8536-4C35-BF5B-9E3DEAD77676}">
      <dgm:prSet/>
      <dgm:spPr/>
      <dgm:t>
        <a:bodyPr/>
        <a:lstStyle/>
        <a:p>
          <a:endParaRPr lang="cs-CZ"/>
        </a:p>
      </dgm:t>
    </dgm:pt>
    <dgm:pt modelId="{A966702B-AEC1-4B7E-8CF7-3FA2A8C370D8}" type="sibTrans" cxnId="{11A92B41-8536-4C35-BF5B-9E3DEAD77676}">
      <dgm:prSet/>
      <dgm:spPr/>
      <dgm:t>
        <a:bodyPr/>
        <a:lstStyle/>
        <a:p>
          <a:endParaRPr lang="cs-CZ"/>
        </a:p>
      </dgm:t>
    </dgm:pt>
    <dgm:pt modelId="{F9750A61-E3A9-4EC0-A39E-F0955E942BAA}">
      <dgm:prSet phldrT="[Text]" custT="1"/>
      <dgm:spPr/>
      <dgm:t>
        <a:bodyPr/>
        <a:lstStyle/>
        <a:p>
          <a:r>
            <a:rPr lang="en-US" sz="1400" dirty="0" smtClean="0"/>
            <a:t>Border</a:t>
          </a:r>
        </a:p>
      </dgm:t>
    </dgm:pt>
    <dgm:pt modelId="{CE32690A-C786-4978-BF8E-4FB1031959D0}" type="parTrans" cxnId="{24D08E7B-ACF6-4341-8905-A1B3CAE89575}">
      <dgm:prSet/>
      <dgm:spPr/>
      <dgm:t>
        <a:bodyPr/>
        <a:lstStyle/>
        <a:p>
          <a:endParaRPr lang="cs-CZ"/>
        </a:p>
      </dgm:t>
    </dgm:pt>
    <dgm:pt modelId="{F52C22F2-D598-4446-830F-42845F59CA8E}" type="sibTrans" cxnId="{24D08E7B-ACF6-4341-8905-A1B3CAE89575}">
      <dgm:prSet/>
      <dgm:spPr/>
      <dgm:t>
        <a:bodyPr/>
        <a:lstStyle/>
        <a:p>
          <a:endParaRPr lang="cs-CZ"/>
        </a:p>
      </dgm:t>
    </dgm:pt>
    <dgm:pt modelId="{B939FF98-D086-42DD-A8AA-8CE9DAD81577}">
      <dgm:prSet phldrT="[Text]" custT="1"/>
      <dgm:spPr/>
      <dgm:t>
        <a:bodyPr/>
        <a:lstStyle/>
        <a:p>
          <a:r>
            <a:rPr lang="en-US" sz="1400" dirty="0" smtClean="0"/>
            <a:t>ListBox</a:t>
          </a:r>
        </a:p>
      </dgm:t>
    </dgm:pt>
    <dgm:pt modelId="{808469D3-71D5-481B-BC19-9D32D5BCFAEC}" type="parTrans" cxnId="{644B1638-B3BB-4F04-9300-7F466BD6C0A8}">
      <dgm:prSet/>
      <dgm:spPr/>
      <dgm:t>
        <a:bodyPr/>
        <a:lstStyle/>
        <a:p>
          <a:endParaRPr lang="cs-CZ"/>
        </a:p>
      </dgm:t>
    </dgm:pt>
    <dgm:pt modelId="{516448CC-3CA6-40F5-9A1F-F9D756B4249C}" type="sibTrans" cxnId="{644B1638-B3BB-4F04-9300-7F466BD6C0A8}">
      <dgm:prSet/>
      <dgm:spPr/>
      <dgm:t>
        <a:bodyPr/>
        <a:lstStyle/>
        <a:p>
          <a:endParaRPr lang="cs-CZ"/>
        </a:p>
      </dgm:t>
    </dgm:pt>
    <dgm:pt modelId="{C0B0830E-AB04-4354-8A85-76C7B223BF61}">
      <dgm:prSet phldrT="[Text]" custT="1"/>
      <dgm:spPr/>
      <dgm:t>
        <a:bodyPr/>
        <a:lstStyle/>
        <a:p>
          <a:r>
            <a:rPr lang="en-US" sz="1400" dirty="0" smtClean="0"/>
            <a:t>ListBoxItem</a:t>
          </a:r>
        </a:p>
      </dgm:t>
    </dgm:pt>
    <dgm:pt modelId="{C0288B7E-7C23-4B4F-BDC6-6E10E4C8AD56}" type="parTrans" cxnId="{0DE862ED-D2FC-429F-8E80-B010C7852BE7}">
      <dgm:prSet/>
      <dgm:spPr/>
      <dgm:t>
        <a:bodyPr/>
        <a:lstStyle/>
        <a:p>
          <a:endParaRPr lang="cs-CZ"/>
        </a:p>
      </dgm:t>
    </dgm:pt>
    <dgm:pt modelId="{77DE4130-6024-4AF7-8215-65C6B4BEB482}" type="sibTrans" cxnId="{0DE862ED-D2FC-429F-8E80-B010C7852BE7}">
      <dgm:prSet/>
      <dgm:spPr/>
      <dgm:t>
        <a:bodyPr/>
        <a:lstStyle/>
        <a:p>
          <a:endParaRPr lang="cs-CZ"/>
        </a:p>
      </dgm:t>
    </dgm:pt>
    <dgm:pt modelId="{DE2EEA32-ABAF-4B5C-9DF2-CD36722DFFB5}">
      <dgm:prSet phldrT="[Text]" custT="1"/>
      <dgm:spPr/>
      <dgm:t>
        <a:bodyPr/>
        <a:lstStyle/>
        <a:p>
          <a:r>
            <a:rPr lang="en-US" sz="1400" dirty="0" smtClean="0"/>
            <a:t>ScrollViewer</a:t>
          </a:r>
        </a:p>
      </dgm:t>
    </dgm:pt>
    <dgm:pt modelId="{B434B46B-1CD1-4345-A419-D12A8B43DA27}" type="parTrans" cxnId="{3139F279-646C-4E60-BE27-2756BC43F2C5}">
      <dgm:prSet/>
      <dgm:spPr/>
      <dgm:t>
        <a:bodyPr/>
        <a:lstStyle/>
        <a:p>
          <a:endParaRPr lang="cs-CZ"/>
        </a:p>
      </dgm:t>
    </dgm:pt>
    <dgm:pt modelId="{E8CB8D49-5A93-4AF0-A626-4FBF36EA5D07}" type="sibTrans" cxnId="{3139F279-646C-4E60-BE27-2756BC43F2C5}">
      <dgm:prSet/>
      <dgm:spPr/>
      <dgm:t>
        <a:bodyPr/>
        <a:lstStyle/>
        <a:p>
          <a:endParaRPr lang="cs-CZ"/>
        </a:p>
      </dgm:t>
    </dgm:pt>
    <dgm:pt modelId="{B8EB22EE-649E-41E1-956E-5C93A1445214}">
      <dgm:prSet phldrT="[Text]" custT="1"/>
      <dgm:spPr/>
      <dgm:t>
        <a:bodyPr/>
        <a:lstStyle/>
        <a:p>
          <a:r>
            <a:rPr lang="en-US" sz="1400" dirty="0" smtClean="0"/>
            <a:t>Window</a:t>
          </a:r>
        </a:p>
      </dgm:t>
    </dgm:pt>
    <dgm:pt modelId="{5F151FD8-9F07-4098-8039-69D0F2CEC730}" type="parTrans" cxnId="{D27F326D-5A41-472B-ABCB-953B1B08F41C}">
      <dgm:prSet/>
      <dgm:spPr/>
      <dgm:t>
        <a:bodyPr/>
        <a:lstStyle/>
        <a:p>
          <a:endParaRPr lang="cs-CZ"/>
        </a:p>
      </dgm:t>
    </dgm:pt>
    <dgm:pt modelId="{E3188C0A-40F1-4DE9-80E9-3F938A8F7A1C}" type="sibTrans" cxnId="{D27F326D-5A41-472B-ABCB-953B1B08F41C}">
      <dgm:prSet/>
      <dgm:spPr/>
      <dgm:t>
        <a:bodyPr/>
        <a:lstStyle/>
        <a:p>
          <a:endParaRPr lang="cs-CZ"/>
        </a:p>
      </dgm:t>
    </dgm:pt>
    <dgm:pt modelId="{48E7C317-2255-464B-8348-C0A18018B985}">
      <dgm:prSet phldrT="[Text]" custT="1"/>
      <dgm:spPr/>
      <dgm:t>
        <a:bodyPr/>
        <a:lstStyle/>
        <a:p>
          <a:r>
            <a:rPr lang="en-US" sz="1400" dirty="0" smtClean="0"/>
            <a:t>Canvas</a:t>
          </a:r>
          <a:endParaRPr lang="cs-CZ" sz="1400" dirty="0"/>
        </a:p>
      </dgm:t>
    </dgm:pt>
    <dgm:pt modelId="{D3C9CA14-2379-4E26-93E9-BFAFCAC042EB}" type="parTrans" cxnId="{F2A46C99-0DD0-44D3-9EFE-496969C03B26}">
      <dgm:prSet/>
      <dgm:spPr/>
      <dgm:t>
        <a:bodyPr/>
        <a:lstStyle/>
        <a:p>
          <a:endParaRPr lang="cs-CZ"/>
        </a:p>
      </dgm:t>
    </dgm:pt>
    <dgm:pt modelId="{1271422B-C5F0-4610-A509-569381F7E994}" type="sibTrans" cxnId="{F2A46C99-0DD0-44D3-9EFE-496969C03B26}">
      <dgm:prSet/>
      <dgm:spPr/>
      <dgm:t>
        <a:bodyPr/>
        <a:lstStyle/>
        <a:p>
          <a:endParaRPr lang="cs-CZ"/>
        </a:p>
      </dgm:t>
    </dgm:pt>
    <dgm:pt modelId="{A8770FA8-3514-4CFB-94FD-DE2160EDF58D}">
      <dgm:prSet phldrT="[Text]" custT="1"/>
      <dgm:spPr/>
      <dgm:t>
        <a:bodyPr/>
        <a:lstStyle/>
        <a:p>
          <a:r>
            <a:rPr lang="en-US" sz="1400" dirty="0" smtClean="0"/>
            <a:t>Window Manager</a:t>
          </a:r>
          <a:endParaRPr lang="cs-CZ" sz="1400" dirty="0"/>
        </a:p>
      </dgm:t>
    </dgm:pt>
    <dgm:pt modelId="{49A706BB-5E21-4B62-8B07-EA5137813F67}" type="parTrans" cxnId="{B8BFCCE8-AF44-4825-A719-6F68E5EF6326}">
      <dgm:prSet/>
      <dgm:spPr/>
      <dgm:t>
        <a:bodyPr/>
        <a:lstStyle/>
        <a:p>
          <a:endParaRPr lang="cs-CZ"/>
        </a:p>
      </dgm:t>
    </dgm:pt>
    <dgm:pt modelId="{E8016A43-3304-44EA-90B8-762D1A59170C}" type="sibTrans" cxnId="{B8BFCCE8-AF44-4825-A719-6F68E5EF6326}">
      <dgm:prSet/>
      <dgm:spPr/>
      <dgm:t>
        <a:bodyPr/>
        <a:lstStyle/>
        <a:p>
          <a:endParaRPr lang="cs-CZ"/>
        </a:p>
      </dgm:t>
    </dgm:pt>
    <dgm:pt modelId="{5D64F1ED-02A7-428D-BE60-F67DC60BA7D7}">
      <dgm:prSet phldrT="[Text]" custT="1"/>
      <dgm:spPr/>
      <dgm:t>
        <a:bodyPr/>
        <a:lstStyle/>
        <a:p>
          <a:r>
            <a:rPr lang="en-US" sz="1400" dirty="0" smtClean="0"/>
            <a:t>StackPanel</a:t>
          </a:r>
          <a:endParaRPr lang="cs-CZ" sz="1400" dirty="0"/>
        </a:p>
      </dgm:t>
    </dgm:pt>
    <dgm:pt modelId="{A56740A3-45C7-46A5-8DD1-E9C6D15ACA23}" type="parTrans" cxnId="{8CEBEEBE-0D33-475D-9CEC-DCC56CE3F782}">
      <dgm:prSet/>
      <dgm:spPr/>
      <dgm:t>
        <a:bodyPr/>
        <a:lstStyle/>
        <a:p>
          <a:endParaRPr lang="cs-CZ"/>
        </a:p>
      </dgm:t>
    </dgm:pt>
    <dgm:pt modelId="{476B3913-F3B2-40D8-80B9-4A0F62B9E350}" type="sibTrans" cxnId="{8CEBEEBE-0D33-475D-9CEC-DCC56CE3F782}">
      <dgm:prSet/>
      <dgm:spPr/>
      <dgm:t>
        <a:bodyPr/>
        <a:lstStyle/>
        <a:p>
          <a:endParaRPr lang="cs-CZ"/>
        </a:p>
      </dgm:t>
    </dgm:pt>
    <dgm:pt modelId="{5CAC1935-D9FE-49AB-A46A-B2B3BA46CD1F}">
      <dgm:prSet phldrT="[Text]" custT="1"/>
      <dgm:spPr/>
      <dgm:t>
        <a:bodyPr/>
        <a:lstStyle/>
        <a:p>
          <a:r>
            <a:rPr lang="en-US" sz="1400" dirty="0" smtClean="0"/>
            <a:t>Ellipse</a:t>
          </a:r>
          <a:endParaRPr lang="cs-CZ" sz="1400" dirty="0"/>
        </a:p>
      </dgm:t>
    </dgm:pt>
    <dgm:pt modelId="{B6CC5354-9652-48FD-8BB4-305E44686059}" type="parTrans" cxnId="{E2A86EC1-A5CE-4A32-817D-F7FDA0119B4F}">
      <dgm:prSet/>
      <dgm:spPr/>
      <dgm:t>
        <a:bodyPr/>
        <a:lstStyle/>
        <a:p>
          <a:endParaRPr lang="cs-CZ"/>
        </a:p>
      </dgm:t>
    </dgm:pt>
    <dgm:pt modelId="{34BDF1D7-F38A-4AD8-8F24-25D0AD3A943B}" type="sibTrans" cxnId="{E2A86EC1-A5CE-4A32-817D-F7FDA0119B4F}">
      <dgm:prSet/>
      <dgm:spPr/>
      <dgm:t>
        <a:bodyPr/>
        <a:lstStyle/>
        <a:p>
          <a:endParaRPr lang="cs-CZ"/>
        </a:p>
      </dgm:t>
    </dgm:pt>
    <dgm:pt modelId="{7201444C-0360-47E7-A926-F7D9B04E40CE}">
      <dgm:prSet phldrT="[Text]" custT="1"/>
      <dgm:spPr/>
      <dgm:t>
        <a:bodyPr/>
        <a:lstStyle/>
        <a:p>
          <a:r>
            <a:rPr lang="en-US" sz="1400" dirty="0" smtClean="0"/>
            <a:t>Line</a:t>
          </a:r>
          <a:endParaRPr lang="cs-CZ" sz="1400" dirty="0"/>
        </a:p>
      </dgm:t>
    </dgm:pt>
    <dgm:pt modelId="{62CEDF65-CEE1-4F06-B45F-BE97E35FA966}" type="parTrans" cxnId="{5000691C-5F10-4A92-B53F-4A2C77855AB3}">
      <dgm:prSet/>
      <dgm:spPr/>
      <dgm:t>
        <a:bodyPr/>
        <a:lstStyle/>
        <a:p>
          <a:endParaRPr lang="cs-CZ"/>
        </a:p>
      </dgm:t>
    </dgm:pt>
    <dgm:pt modelId="{951092D8-48C3-4DC3-9F4B-60F72BB10932}" type="sibTrans" cxnId="{5000691C-5F10-4A92-B53F-4A2C77855AB3}">
      <dgm:prSet/>
      <dgm:spPr/>
      <dgm:t>
        <a:bodyPr/>
        <a:lstStyle/>
        <a:p>
          <a:endParaRPr lang="cs-CZ"/>
        </a:p>
      </dgm:t>
    </dgm:pt>
    <dgm:pt modelId="{92545F91-56A5-4435-AF39-44CFF175177E}">
      <dgm:prSet phldrT="[Text]" custT="1"/>
      <dgm:spPr/>
      <dgm:t>
        <a:bodyPr/>
        <a:lstStyle/>
        <a:p>
          <a:r>
            <a:rPr lang="en-US" sz="1400" dirty="0" smtClean="0"/>
            <a:t>Polygon</a:t>
          </a:r>
          <a:endParaRPr lang="cs-CZ" sz="1400" dirty="0"/>
        </a:p>
      </dgm:t>
    </dgm:pt>
    <dgm:pt modelId="{3AF7C45B-4318-435F-BD4E-1CF4B9A7CA83}" type="parTrans" cxnId="{A2425B41-C0F6-4265-BCF1-D93D73810642}">
      <dgm:prSet/>
      <dgm:spPr/>
      <dgm:t>
        <a:bodyPr/>
        <a:lstStyle/>
        <a:p>
          <a:endParaRPr lang="cs-CZ"/>
        </a:p>
      </dgm:t>
    </dgm:pt>
    <dgm:pt modelId="{4B079994-0F2B-4447-8812-6C852F7EDC89}" type="sibTrans" cxnId="{A2425B41-C0F6-4265-BCF1-D93D73810642}">
      <dgm:prSet/>
      <dgm:spPr/>
      <dgm:t>
        <a:bodyPr/>
        <a:lstStyle/>
        <a:p>
          <a:endParaRPr lang="cs-CZ"/>
        </a:p>
      </dgm:t>
    </dgm:pt>
    <dgm:pt modelId="{CAFD8E97-6F6D-4824-A225-CE075E01F026}">
      <dgm:prSet phldrT="[Text]" custT="1"/>
      <dgm:spPr/>
      <dgm:t>
        <a:bodyPr/>
        <a:lstStyle/>
        <a:p>
          <a:r>
            <a:rPr lang="en-US" sz="1400" dirty="0" smtClean="0"/>
            <a:t>Rectangle</a:t>
          </a:r>
          <a:endParaRPr lang="cs-CZ" sz="1400" dirty="0"/>
        </a:p>
      </dgm:t>
    </dgm:pt>
    <dgm:pt modelId="{8F723743-3C3E-4F0A-B832-B5B747AF3654}" type="parTrans" cxnId="{D26FB95A-5F10-4FB7-800E-371BE44E5689}">
      <dgm:prSet/>
      <dgm:spPr/>
      <dgm:t>
        <a:bodyPr/>
        <a:lstStyle/>
        <a:p>
          <a:endParaRPr lang="cs-CZ"/>
        </a:p>
      </dgm:t>
    </dgm:pt>
    <dgm:pt modelId="{9CDC9F65-F90C-4005-9561-7CCB3E13329C}" type="sibTrans" cxnId="{D26FB95A-5F10-4FB7-800E-371BE44E5689}">
      <dgm:prSet/>
      <dgm:spPr/>
      <dgm:t>
        <a:bodyPr/>
        <a:lstStyle/>
        <a:p>
          <a:endParaRPr lang="cs-CZ"/>
        </a:p>
      </dgm:t>
    </dgm:pt>
    <dgm:pt modelId="{265B4A3E-2FAF-48C8-A312-F4A48DA90202}" type="pres">
      <dgm:prSet presAssocID="{DD864361-7CB9-4936-8E56-7CC62BA11C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D94AA2E-5416-44A0-A764-D70680B73C32}" type="pres">
      <dgm:prSet presAssocID="{0E3C8C2F-D1E8-4346-B1A2-E6E59B275543}" presName="hierRoot1" presStyleCnt="0">
        <dgm:presLayoutVars>
          <dgm:hierBranch val="init"/>
        </dgm:presLayoutVars>
      </dgm:prSet>
      <dgm:spPr/>
    </dgm:pt>
    <dgm:pt modelId="{DBDE62C2-BB4C-4DD9-94D8-123CD507A867}" type="pres">
      <dgm:prSet presAssocID="{0E3C8C2F-D1E8-4346-B1A2-E6E59B275543}" presName="rootComposite1" presStyleCnt="0"/>
      <dgm:spPr/>
    </dgm:pt>
    <dgm:pt modelId="{CBA6828B-8B67-437E-AB29-0AF4B7E0C698}" type="pres">
      <dgm:prSet presAssocID="{0E3C8C2F-D1E8-4346-B1A2-E6E59B275543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114BFE71-8718-465E-AF33-6EE0C416A02B}" type="pres">
      <dgm:prSet presAssocID="{0E3C8C2F-D1E8-4346-B1A2-E6E59B275543}" presName="rootConnector1" presStyleLbl="node1" presStyleIdx="0" presStyleCnt="0"/>
      <dgm:spPr/>
      <dgm:t>
        <a:bodyPr/>
        <a:lstStyle/>
        <a:p>
          <a:endParaRPr lang="cs-CZ"/>
        </a:p>
      </dgm:t>
    </dgm:pt>
    <dgm:pt modelId="{DA09D0CC-CFA5-48E6-AAEC-D47287B862F6}" type="pres">
      <dgm:prSet presAssocID="{0E3C8C2F-D1E8-4346-B1A2-E6E59B275543}" presName="hierChild2" presStyleCnt="0"/>
      <dgm:spPr/>
    </dgm:pt>
    <dgm:pt modelId="{300EC741-4521-4D74-A095-53FC4C01C786}" type="pres">
      <dgm:prSet presAssocID="{615C7BC2-6BB6-43D6-83B5-C20521AA4373}" presName="Name37" presStyleLbl="parChTrans1D2" presStyleIdx="0" presStyleCnt="6"/>
      <dgm:spPr/>
      <dgm:t>
        <a:bodyPr/>
        <a:lstStyle/>
        <a:p>
          <a:endParaRPr lang="cs-CZ"/>
        </a:p>
      </dgm:t>
    </dgm:pt>
    <dgm:pt modelId="{8B53EFC0-07C8-46D6-8A35-ACA29BD10872}" type="pres">
      <dgm:prSet presAssocID="{7F8DE309-5973-4649-905A-3CBCD1E45C5F}" presName="hierRoot2" presStyleCnt="0">
        <dgm:presLayoutVars>
          <dgm:hierBranch val="init"/>
        </dgm:presLayoutVars>
      </dgm:prSet>
      <dgm:spPr/>
    </dgm:pt>
    <dgm:pt modelId="{91118C31-7C44-4A08-8623-0CAFF0EB9225}" type="pres">
      <dgm:prSet presAssocID="{7F8DE309-5973-4649-905A-3CBCD1E45C5F}" presName="rootComposite" presStyleCnt="0"/>
      <dgm:spPr/>
    </dgm:pt>
    <dgm:pt modelId="{DF4B9CFC-23E9-45F1-934F-2051104D5455}" type="pres">
      <dgm:prSet presAssocID="{7F8DE309-5973-4649-905A-3CBCD1E45C5F}" presName="rootText" presStyleLbl="node2" presStyleIdx="0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C0857E13-8700-4D2C-B2C4-2D55A85A5214}" type="pres">
      <dgm:prSet presAssocID="{7F8DE309-5973-4649-905A-3CBCD1E45C5F}" presName="rootConnector" presStyleLbl="node2" presStyleIdx="0" presStyleCnt="6"/>
      <dgm:spPr/>
      <dgm:t>
        <a:bodyPr/>
        <a:lstStyle/>
        <a:p>
          <a:endParaRPr lang="cs-CZ"/>
        </a:p>
      </dgm:t>
    </dgm:pt>
    <dgm:pt modelId="{5EB9D166-F733-477D-BFB7-F6968AC58D58}" type="pres">
      <dgm:prSet presAssocID="{7F8DE309-5973-4649-905A-3CBCD1E45C5F}" presName="hierChild4" presStyleCnt="0"/>
      <dgm:spPr/>
    </dgm:pt>
    <dgm:pt modelId="{2E8FF37E-830B-459E-9200-D2096F38C6F6}" type="pres">
      <dgm:prSet presAssocID="{13AE58D7-2064-4AD6-82CF-4F02503B963E}" presName="Name37" presStyleLbl="parChTrans1D3" presStyleIdx="0" presStyleCnt="7"/>
      <dgm:spPr/>
      <dgm:t>
        <a:bodyPr/>
        <a:lstStyle/>
        <a:p>
          <a:endParaRPr lang="cs-CZ"/>
        </a:p>
      </dgm:t>
    </dgm:pt>
    <dgm:pt modelId="{3A20191B-5B32-437E-85CB-0F95ABC097AA}" type="pres">
      <dgm:prSet presAssocID="{EA943BA9-80AA-4E04-8D8D-586A7D16EF0A}" presName="hierRoot2" presStyleCnt="0">
        <dgm:presLayoutVars>
          <dgm:hierBranch val="hang"/>
        </dgm:presLayoutVars>
      </dgm:prSet>
      <dgm:spPr/>
    </dgm:pt>
    <dgm:pt modelId="{FB3C43EE-4057-49D0-8961-6FEB33FE999D}" type="pres">
      <dgm:prSet presAssocID="{EA943BA9-80AA-4E04-8D8D-586A7D16EF0A}" presName="rootComposite" presStyleCnt="0"/>
      <dgm:spPr/>
    </dgm:pt>
    <dgm:pt modelId="{FDE03DBD-9B3C-4531-9119-8C239875F33D}" type="pres">
      <dgm:prSet presAssocID="{EA943BA9-80AA-4E04-8D8D-586A7D16EF0A}" presName="rootText" presStyleLbl="node3" presStyleIdx="0" presStyleCnt="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4BA4D1E3-18D1-42A2-999A-4500189C376F}" type="pres">
      <dgm:prSet presAssocID="{EA943BA9-80AA-4E04-8D8D-586A7D16EF0A}" presName="rootConnector" presStyleLbl="node3" presStyleIdx="0" presStyleCnt="7"/>
      <dgm:spPr/>
      <dgm:t>
        <a:bodyPr/>
        <a:lstStyle/>
        <a:p>
          <a:endParaRPr lang="cs-CZ"/>
        </a:p>
      </dgm:t>
    </dgm:pt>
    <dgm:pt modelId="{C9D61281-20AB-4665-96A3-EB525CA9400F}" type="pres">
      <dgm:prSet presAssocID="{EA943BA9-80AA-4E04-8D8D-586A7D16EF0A}" presName="hierChild4" presStyleCnt="0"/>
      <dgm:spPr/>
    </dgm:pt>
    <dgm:pt modelId="{58053A5C-70E2-4B27-8DC0-78FB235DBF60}" type="pres">
      <dgm:prSet presAssocID="{CE32690A-C786-4978-BF8E-4FB1031959D0}" presName="Name48" presStyleLbl="parChTrans1D4" presStyleIdx="0" presStyleCnt="6"/>
      <dgm:spPr/>
      <dgm:t>
        <a:bodyPr/>
        <a:lstStyle/>
        <a:p>
          <a:endParaRPr lang="cs-CZ"/>
        </a:p>
      </dgm:t>
    </dgm:pt>
    <dgm:pt modelId="{DF10F3F3-03F0-4332-B627-2A2F595D0D9A}" type="pres">
      <dgm:prSet presAssocID="{F9750A61-E3A9-4EC0-A39E-F0955E942BAA}" presName="hierRoot2" presStyleCnt="0">
        <dgm:presLayoutVars>
          <dgm:hierBranch val="init"/>
        </dgm:presLayoutVars>
      </dgm:prSet>
      <dgm:spPr/>
    </dgm:pt>
    <dgm:pt modelId="{DB75856E-EF76-4065-8E0A-8951201A741E}" type="pres">
      <dgm:prSet presAssocID="{F9750A61-E3A9-4EC0-A39E-F0955E942BAA}" presName="rootComposite" presStyleCnt="0"/>
      <dgm:spPr/>
    </dgm:pt>
    <dgm:pt modelId="{2F37E316-8431-4DBE-B8F2-B60A4334D5D0}" type="pres">
      <dgm:prSet presAssocID="{F9750A61-E3A9-4EC0-A39E-F0955E942BAA}" presName="rootText" presStyleLbl="node4" presStyleIdx="0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33972C51-02EC-4821-82F6-C86250925CCB}" type="pres">
      <dgm:prSet presAssocID="{F9750A61-E3A9-4EC0-A39E-F0955E942BAA}" presName="rootConnector" presStyleLbl="node4" presStyleIdx="0" presStyleCnt="6"/>
      <dgm:spPr/>
      <dgm:t>
        <a:bodyPr/>
        <a:lstStyle/>
        <a:p>
          <a:endParaRPr lang="cs-CZ"/>
        </a:p>
      </dgm:t>
    </dgm:pt>
    <dgm:pt modelId="{92E6E471-188C-4D2B-AC52-20FF2E3D70AB}" type="pres">
      <dgm:prSet presAssocID="{F9750A61-E3A9-4EC0-A39E-F0955E942BAA}" presName="hierChild4" presStyleCnt="0"/>
      <dgm:spPr/>
    </dgm:pt>
    <dgm:pt modelId="{C79C6B14-2216-450F-AE33-6A4B880BA771}" type="pres">
      <dgm:prSet presAssocID="{F9750A61-E3A9-4EC0-A39E-F0955E942BAA}" presName="hierChild5" presStyleCnt="0"/>
      <dgm:spPr/>
    </dgm:pt>
    <dgm:pt modelId="{6524CE3B-A9E9-445B-9CDF-6B3A142EDCCB}" type="pres">
      <dgm:prSet presAssocID="{808469D3-71D5-481B-BC19-9D32D5BCFAEC}" presName="Name48" presStyleLbl="parChTrans1D4" presStyleIdx="1" presStyleCnt="6"/>
      <dgm:spPr/>
      <dgm:t>
        <a:bodyPr/>
        <a:lstStyle/>
        <a:p>
          <a:endParaRPr lang="cs-CZ"/>
        </a:p>
      </dgm:t>
    </dgm:pt>
    <dgm:pt modelId="{70A5D5E3-A282-4919-9921-A7E8F2C6BE75}" type="pres">
      <dgm:prSet presAssocID="{B939FF98-D086-42DD-A8AA-8CE9DAD81577}" presName="hierRoot2" presStyleCnt="0">
        <dgm:presLayoutVars>
          <dgm:hierBranch val="init"/>
        </dgm:presLayoutVars>
      </dgm:prSet>
      <dgm:spPr/>
    </dgm:pt>
    <dgm:pt modelId="{27502DBD-C535-48D5-A63C-776E2393D62E}" type="pres">
      <dgm:prSet presAssocID="{B939FF98-D086-42DD-A8AA-8CE9DAD81577}" presName="rootComposite" presStyleCnt="0"/>
      <dgm:spPr/>
    </dgm:pt>
    <dgm:pt modelId="{EE16689A-8B5C-481F-ACBC-C6A13BB0A775}" type="pres">
      <dgm:prSet presAssocID="{B939FF98-D086-42DD-A8AA-8CE9DAD81577}" presName="rootText" presStyleLbl="node4" presStyleIdx="1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A3C093E8-E627-4A5D-9F1D-CFCB4A07F822}" type="pres">
      <dgm:prSet presAssocID="{B939FF98-D086-42DD-A8AA-8CE9DAD81577}" presName="rootConnector" presStyleLbl="node4" presStyleIdx="1" presStyleCnt="6"/>
      <dgm:spPr/>
      <dgm:t>
        <a:bodyPr/>
        <a:lstStyle/>
        <a:p>
          <a:endParaRPr lang="cs-CZ"/>
        </a:p>
      </dgm:t>
    </dgm:pt>
    <dgm:pt modelId="{50FDCEEE-1754-41D4-8C49-637FBA6D8629}" type="pres">
      <dgm:prSet presAssocID="{B939FF98-D086-42DD-A8AA-8CE9DAD81577}" presName="hierChild4" presStyleCnt="0"/>
      <dgm:spPr/>
    </dgm:pt>
    <dgm:pt modelId="{BB32E17F-9120-4EA5-BF12-E3B50DA2F0B6}" type="pres">
      <dgm:prSet presAssocID="{B939FF98-D086-42DD-A8AA-8CE9DAD81577}" presName="hierChild5" presStyleCnt="0"/>
      <dgm:spPr/>
    </dgm:pt>
    <dgm:pt modelId="{BBF70106-A2ED-4BF2-928E-6C17003B350F}" type="pres">
      <dgm:prSet presAssocID="{C0288B7E-7C23-4B4F-BDC6-6E10E4C8AD56}" presName="Name48" presStyleLbl="parChTrans1D4" presStyleIdx="2" presStyleCnt="6"/>
      <dgm:spPr/>
      <dgm:t>
        <a:bodyPr/>
        <a:lstStyle/>
        <a:p>
          <a:endParaRPr lang="cs-CZ"/>
        </a:p>
      </dgm:t>
    </dgm:pt>
    <dgm:pt modelId="{85912A65-385F-4384-B5E3-6C90881ED5EB}" type="pres">
      <dgm:prSet presAssocID="{C0B0830E-AB04-4354-8A85-76C7B223BF61}" presName="hierRoot2" presStyleCnt="0">
        <dgm:presLayoutVars>
          <dgm:hierBranch val="init"/>
        </dgm:presLayoutVars>
      </dgm:prSet>
      <dgm:spPr/>
    </dgm:pt>
    <dgm:pt modelId="{F9F7D309-007C-453F-AFFF-E7D8A3D99019}" type="pres">
      <dgm:prSet presAssocID="{C0B0830E-AB04-4354-8A85-76C7B223BF61}" presName="rootComposite" presStyleCnt="0"/>
      <dgm:spPr/>
    </dgm:pt>
    <dgm:pt modelId="{67D75EDB-3E2B-41E6-AC2E-5FC362E05693}" type="pres">
      <dgm:prSet presAssocID="{C0B0830E-AB04-4354-8A85-76C7B223BF61}" presName="rootText" presStyleLbl="node4" presStyleIdx="2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95BC6DC7-831D-438D-9EE6-0172D5AEDA3C}" type="pres">
      <dgm:prSet presAssocID="{C0B0830E-AB04-4354-8A85-76C7B223BF61}" presName="rootConnector" presStyleLbl="node4" presStyleIdx="2" presStyleCnt="6"/>
      <dgm:spPr/>
      <dgm:t>
        <a:bodyPr/>
        <a:lstStyle/>
        <a:p>
          <a:endParaRPr lang="cs-CZ"/>
        </a:p>
      </dgm:t>
    </dgm:pt>
    <dgm:pt modelId="{9EAF2EB0-6201-40C2-9F4F-32F2022A28F5}" type="pres">
      <dgm:prSet presAssocID="{C0B0830E-AB04-4354-8A85-76C7B223BF61}" presName="hierChild4" presStyleCnt="0"/>
      <dgm:spPr/>
    </dgm:pt>
    <dgm:pt modelId="{45543A97-3CD5-4DCD-BB70-7345FBB3769C}" type="pres">
      <dgm:prSet presAssocID="{C0B0830E-AB04-4354-8A85-76C7B223BF61}" presName="hierChild5" presStyleCnt="0"/>
      <dgm:spPr/>
    </dgm:pt>
    <dgm:pt modelId="{BDDF6C34-1E7C-454A-AB60-753903D2602D}" type="pres">
      <dgm:prSet presAssocID="{B434B46B-1CD1-4345-A419-D12A8B43DA27}" presName="Name48" presStyleLbl="parChTrans1D4" presStyleIdx="3" presStyleCnt="6"/>
      <dgm:spPr/>
      <dgm:t>
        <a:bodyPr/>
        <a:lstStyle/>
        <a:p>
          <a:endParaRPr lang="cs-CZ"/>
        </a:p>
      </dgm:t>
    </dgm:pt>
    <dgm:pt modelId="{047B35D5-8522-4EE9-B0F7-097F9B9F1B6C}" type="pres">
      <dgm:prSet presAssocID="{DE2EEA32-ABAF-4B5C-9DF2-CD36722DFFB5}" presName="hierRoot2" presStyleCnt="0">
        <dgm:presLayoutVars>
          <dgm:hierBranch val="init"/>
        </dgm:presLayoutVars>
      </dgm:prSet>
      <dgm:spPr/>
    </dgm:pt>
    <dgm:pt modelId="{CCFF557B-D271-4DE5-8004-C2DF91793839}" type="pres">
      <dgm:prSet presAssocID="{DE2EEA32-ABAF-4B5C-9DF2-CD36722DFFB5}" presName="rootComposite" presStyleCnt="0"/>
      <dgm:spPr/>
    </dgm:pt>
    <dgm:pt modelId="{DD8BB0EA-DB25-4729-8612-E74453F41DA4}" type="pres">
      <dgm:prSet presAssocID="{DE2EEA32-ABAF-4B5C-9DF2-CD36722DFFB5}" presName="rootText" presStyleLbl="node4" presStyleIdx="3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74030E6D-4E2C-4384-A730-0F3CDA9A2479}" type="pres">
      <dgm:prSet presAssocID="{DE2EEA32-ABAF-4B5C-9DF2-CD36722DFFB5}" presName="rootConnector" presStyleLbl="node4" presStyleIdx="3" presStyleCnt="6"/>
      <dgm:spPr/>
      <dgm:t>
        <a:bodyPr/>
        <a:lstStyle/>
        <a:p>
          <a:endParaRPr lang="cs-CZ"/>
        </a:p>
      </dgm:t>
    </dgm:pt>
    <dgm:pt modelId="{843ECDED-5898-4BD2-B255-37933DC70FB4}" type="pres">
      <dgm:prSet presAssocID="{DE2EEA32-ABAF-4B5C-9DF2-CD36722DFFB5}" presName="hierChild4" presStyleCnt="0"/>
      <dgm:spPr/>
    </dgm:pt>
    <dgm:pt modelId="{D7A955B8-5501-443C-808D-8F87C2BB2D64}" type="pres">
      <dgm:prSet presAssocID="{DE2EEA32-ABAF-4B5C-9DF2-CD36722DFFB5}" presName="hierChild5" presStyleCnt="0"/>
      <dgm:spPr/>
    </dgm:pt>
    <dgm:pt modelId="{E16BCC77-6BB5-4125-AFB8-B4AEC536E16B}" type="pres">
      <dgm:prSet presAssocID="{5F151FD8-9F07-4098-8039-69D0F2CEC730}" presName="Name48" presStyleLbl="parChTrans1D4" presStyleIdx="4" presStyleCnt="6"/>
      <dgm:spPr/>
      <dgm:t>
        <a:bodyPr/>
        <a:lstStyle/>
        <a:p>
          <a:endParaRPr lang="cs-CZ"/>
        </a:p>
      </dgm:t>
    </dgm:pt>
    <dgm:pt modelId="{A4315099-6E30-4BB0-AA7B-07E1BFF06838}" type="pres">
      <dgm:prSet presAssocID="{B8EB22EE-649E-41E1-956E-5C93A1445214}" presName="hierRoot2" presStyleCnt="0">
        <dgm:presLayoutVars>
          <dgm:hierBranch val="init"/>
        </dgm:presLayoutVars>
      </dgm:prSet>
      <dgm:spPr/>
    </dgm:pt>
    <dgm:pt modelId="{52E8367B-87E9-4357-8735-17CDF45BA150}" type="pres">
      <dgm:prSet presAssocID="{B8EB22EE-649E-41E1-956E-5C93A1445214}" presName="rootComposite" presStyleCnt="0"/>
      <dgm:spPr/>
    </dgm:pt>
    <dgm:pt modelId="{D6E52FFA-9EF4-46EE-B936-1C47706D75BB}" type="pres">
      <dgm:prSet presAssocID="{B8EB22EE-649E-41E1-956E-5C93A1445214}" presName="rootText" presStyleLbl="node4" presStyleIdx="4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2BDC8B91-F34D-4C96-8F4C-A2D22F2DAEA9}" type="pres">
      <dgm:prSet presAssocID="{B8EB22EE-649E-41E1-956E-5C93A1445214}" presName="rootConnector" presStyleLbl="node4" presStyleIdx="4" presStyleCnt="6"/>
      <dgm:spPr/>
      <dgm:t>
        <a:bodyPr/>
        <a:lstStyle/>
        <a:p>
          <a:endParaRPr lang="cs-CZ"/>
        </a:p>
      </dgm:t>
    </dgm:pt>
    <dgm:pt modelId="{DC8A4CA5-072E-4A7A-870B-421D700566CD}" type="pres">
      <dgm:prSet presAssocID="{B8EB22EE-649E-41E1-956E-5C93A1445214}" presName="hierChild4" presStyleCnt="0"/>
      <dgm:spPr/>
    </dgm:pt>
    <dgm:pt modelId="{CCC881F1-7D42-41BA-9905-1B8BA404EBC3}" type="pres">
      <dgm:prSet presAssocID="{B8EB22EE-649E-41E1-956E-5C93A1445214}" presName="hierChild5" presStyleCnt="0"/>
      <dgm:spPr/>
    </dgm:pt>
    <dgm:pt modelId="{5CE091D8-E70E-4BF0-95F8-8FC12DA8D6C8}" type="pres">
      <dgm:prSet presAssocID="{EA943BA9-80AA-4E04-8D8D-586A7D16EF0A}" presName="hierChild5" presStyleCnt="0"/>
      <dgm:spPr/>
    </dgm:pt>
    <dgm:pt modelId="{7A08A2C9-58C1-45CA-9FED-C69F7A15BB5A}" type="pres">
      <dgm:prSet presAssocID="{7F8DE309-5973-4649-905A-3CBCD1E45C5F}" presName="hierChild5" presStyleCnt="0"/>
      <dgm:spPr/>
    </dgm:pt>
    <dgm:pt modelId="{4CF8B949-A39C-4830-AC15-8AE63F475CE4}" type="pres">
      <dgm:prSet presAssocID="{590242D6-010C-488A-8F3E-3CEB9E279813}" presName="Name37" presStyleLbl="parChTrans1D2" presStyleIdx="1" presStyleCnt="6"/>
      <dgm:spPr/>
      <dgm:t>
        <a:bodyPr/>
        <a:lstStyle/>
        <a:p>
          <a:endParaRPr lang="cs-CZ"/>
        </a:p>
      </dgm:t>
    </dgm:pt>
    <dgm:pt modelId="{9A0114B9-7982-49B2-A116-F993D237862C}" type="pres">
      <dgm:prSet presAssocID="{215B744B-EBC4-44E4-971D-C88AC366D5A1}" presName="hierRoot2" presStyleCnt="0">
        <dgm:presLayoutVars>
          <dgm:hierBranch val="init"/>
        </dgm:presLayoutVars>
      </dgm:prSet>
      <dgm:spPr/>
    </dgm:pt>
    <dgm:pt modelId="{3385C964-F8F0-4F17-82E4-96B3ABB6FA30}" type="pres">
      <dgm:prSet presAssocID="{215B744B-EBC4-44E4-971D-C88AC366D5A1}" presName="rootComposite" presStyleCnt="0"/>
      <dgm:spPr/>
    </dgm:pt>
    <dgm:pt modelId="{0024547F-2829-40C3-9CC3-5DFA2D771794}" type="pres">
      <dgm:prSet presAssocID="{215B744B-EBC4-44E4-971D-C88AC366D5A1}" presName="rootText" presStyleLbl="node2" presStyleIdx="1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7DBA5657-C7D0-48E9-A865-3ABD2E3A4A99}" type="pres">
      <dgm:prSet presAssocID="{215B744B-EBC4-44E4-971D-C88AC366D5A1}" presName="rootConnector" presStyleLbl="node2" presStyleIdx="1" presStyleCnt="6"/>
      <dgm:spPr/>
      <dgm:t>
        <a:bodyPr/>
        <a:lstStyle/>
        <a:p>
          <a:endParaRPr lang="cs-CZ"/>
        </a:p>
      </dgm:t>
    </dgm:pt>
    <dgm:pt modelId="{4B0FA054-2378-426E-AFA2-43CCCD7B3D28}" type="pres">
      <dgm:prSet presAssocID="{215B744B-EBC4-44E4-971D-C88AC366D5A1}" presName="hierChild4" presStyleCnt="0"/>
      <dgm:spPr/>
    </dgm:pt>
    <dgm:pt modelId="{B5CCE5C4-1CB8-401A-8466-CB2613323B86}" type="pres">
      <dgm:prSet presAssocID="{215B744B-EBC4-44E4-971D-C88AC366D5A1}" presName="hierChild5" presStyleCnt="0"/>
      <dgm:spPr/>
    </dgm:pt>
    <dgm:pt modelId="{EBD76205-F636-4142-9605-C9A9601FC469}" type="pres">
      <dgm:prSet presAssocID="{F464695E-9CE8-467E-8BB5-CC7769DAC53A}" presName="Name37" presStyleLbl="parChTrans1D2" presStyleIdx="2" presStyleCnt="6"/>
      <dgm:spPr/>
      <dgm:t>
        <a:bodyPr/>
        <a:lstStyle/>
        <a:p>
          <a:endParaRPr lang="cs-CZ"/>
        </a:p>
      </dgm:t>
    </dgm:pt>
    <dgm:pt modelId="{8632C38B-8D94-42ED-9701-38AB2764453A}" type="pres">
      <dgm:prSet presAssocID="{6742F6DE-7399-4B81-9F8D-3644E58031E5}" presName="hierRoot2" presStyleCnt="0">
        <dgm:presLayoutVars>
          <dgm:hierBranch val="r"/>
        </dgm:presLayoutVars>
      </dgm:prSet>
      <dgm:spPr/>
    </dgm:pt>
    <dgm:pt modelId="{143F3E03-7CC7-4572-89BA-1F45F7106ED0}" type="pres">
      <dgm:prSet presAssocID="{6742F6DE-7399-4B81-9F8D-3644E58031E5}" presName="rootComposite" presStyleCnt="0"/>
      <dgm:spPr/>
    </dgm:pt>
    <dgm:pt modelId="{1E737A23-F291-45B0-B822-0AAD03CAD976}" type="pres">
      <dgm:prSet presAssocID="{6742F6DE-7399-4B81-9F8D-3644E58031E5}" presName="rootText" presStyleLbl="node2" presStyleIdx="2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617657C0-FCC2-4430-8CC9-8AEA63E6A78A}" type="pres">
      <dgm:prSet presAssocID="{6742F6DE-7399-4B81-9F8D-3644E58031E5}" presName="rootConnector" presStyleLbl="node2" presStyleIdx="2" presStyleCnt="6"/>
      <dgm:spPr/>
      <dgm:t>
        <a:bodyPr/>
        <a:lstStyle/>
        <a:p>
          <a:endParaRPr lang="cs-CZ"/>
        </a:p>
      </dgm:t>
    </dgm:pt>
    <dgm:pt modelId="{6C6DF207-9229-4F6A-9334-D0BE33BDF02F}" type="pres">
      <dgm:prSet presAssocID="{6742F6DE-7399-4B81-9F8D-3644E58031E5}" presName="hierChild4" presStyleCnt="0"/>
      <dgm:spPr/>
    </dgm:pt>
    <dgm:pt modelId="{0C2F4C41-5A47-4241-8568-8AE70DE5CB32}" type="pres">
      <dgm:prSet presAssocID="{D3C9CA14-2379-4E26-93E9-BFAFCAC042EB}" presName="Name50" presStyleLbl="parChTrans1D3" presStyleIdx="1" presStyleCnt="7"/>
      <dgm:spPr/>
      <dgm:t>
        <a:bodyPr/>
        <a:lstStyle/>
        <a:p>
          <a:endParaRPr lang="cs-CZ"/>
        </a:p>
      </dgm:t>
    </dgm:pt>
    <dgm:pt modelId="{2E30CBCD-F72A-4853-8044-BCAF87345943}" type="pres">
      <dgm:prSet presAssocID="{48E7C317-2255-464B-8348-C0A18018B985}" presName="hierRoot2" presStyleCnt="0">
        <dgm:presLayoutVars>
          <dgm:hierBranch val="r"/>
        </dgm:presLayoutVars>
      </dgm:prSet>
      <dgm:spPr/>
    </dgm:pt>
    <dgm:pt modelId="{68EE3590-FF34-44F1-A14B-866EBE8A4C63}" type="pres">
      <dgm:prSet presAssocID="{48E7C317-2255-464B-8348-C0A18018B985}" presName="rootComposite" presStyleCnt="0"/>
      <dgm:spPr/>
    </dgm:pt>
    <dgm:pt modelId="{93CD3898-EE07-490E-92CD-6601C8DE9487}" type="pres">
      <dgm:prSet presAssocID="{48E7C317-2255-464B-8348-C0A18018B985}" presName="rootText" presStyleLbl="node3" presStyleIdx="1" presStyleCnt="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0BC156AC-59C2-4D89-AAD0-2C0D5DC4EE77}" type="pres">
      <dgm:prSet presAssocID="{48E7C317-2255-464B-8348-C0A18018B985}" presName="rootConnector" presStyleLbl="node3" presStyleIdx="1" presStyleCnt="7"/>
      <dgm:spPr/>
      <dgm:t>
        <a:bodyPr/>
        <a:lstStyle/>
        <a:p>
          <a:endParaRPr lang="cs-CZ"/>
        </a:p>
      </dgm:t>
    </dgm:pt>
    <dgm:pt modelId="{8DF209B6-5540-4EAC-B1FC-DCF15C437502}" type="pres">
      <dgm:prSet presAssocID="{48E7C317-2255-464B-8348-C0A18018B985}" presName="hierChild4" presStyleCnt="0"/>
      <dgm:spPr/>
    </dgm:pt>
    <dgm:pt modelId="{90BDFFC8-8983-463C-80BE-A9DC95F712D4}" type="pres">
      <dgm:prSet presAssocID="{49A706BB-5E21-4B62-8B07-EA5137813F67}" presName="Name50" presStyleLbl="parChTrans1D4" presStyleIdx="5" presStyleCnt="6"/>
      <dgm:spPr/>
      <dgm:t>
        <a:bodyPr/>
        <a:lstStyle/>
        <a:p>
          <a:endParaRPr lang="cs-CZ"/>
        </a:p>
      </dgm:t>
    </dgm:pt>
    <dgm:pt modelId="{E2899690-C876-4B5E-AA85-345A36D0FB95}" type="pres">
      <dgm:prSet presAssocID="{A8770FA8-3514-4CFB-94FD-DE2160EDF58D}" presName="hierRoot2" presStyleCnt="0">
        <dgm:presLayoutVars>
          <dgm:hierBranch/>
        </dgm:presLayoutVars>
      </dgm:prSet>
      <dgm:spPr/>
    </dgm:pt>
    <dgm:pt modelId="{FB481964-2BB3-4650-8B2C-B37566DC40CD}" type="pres">
      <dgm:prSet presAssocID="{A8770FA8-3514-4CFB-94FD-DE2160EDF58D}" presName="rootComposite" presStyleCnt="0"/>
      <dgm:spPr/>
    </dgm:pt>
    <dgm:pt modelId="{7EEE979F-4FF6-48D7-A2D7-37ED43C30139}" type="pres">
      <dgm:prSet presAssocID="{A8770FA8-3514-4CFB-94FD-DE2160EDF58D}" presName="rootText" presStyleLbl="node4" presStyleIdx="5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8925ED9B-CDF9-4B04-BC38-D764F93FF839}" type="pres">
      <dgm:prSet presAssocID="{A8770FA8-3514-4CFB-94FD-DE2160EDF58D}" presName="rootConnector" presStyleLbl="node4" presStyleIdx="5" presStyleCnt="6"/>
      <dgm:spPr/>
      <dgm:t>
        <a:bodyPr/>
        <a:lstStyle/>
        <a:p>
          <a:endParaRPr lang="cs-CZ"/>
        </a:p>
      </dgm:t>
    </dgm:pt>
    <dgm:pt modelId="{622C8EEA-FFE8-49C6-8961-75F953734861}" type="pres">
      <dgm:prSet presAssocID="{A8770FA8-3514-4CFB-94FD-DE2160EDF58D}" presName="hierChild4" presStyleCnt="0"/>
      <dgm:spPr/>
    </dgm:pt>
    <dgm:pt modelId="{18DC6CC6-7CED-4F1E-B430-A9BDC7C080CA}" type="pres">
      <dgm:prSet presAssocID="{A8770FA8-3514-4CFB-94FD-DE2160EDF58D}" presName="hierChild5" presStyleCnt="0"/>
      <dgm:spPr/>
    </dgm:pt>
    <dgm:pt modelId="{5D415CE1-1EC5-4DA7-9E3E-C0489F3D8800}" type="pres">
      <dgm:prSet presAssocID="{48E7C317-2255-464B-8348-C0A18018B985}" presName="hierChild5" presStyleCnt="0"/>
      <dgm:spPr/>
    </dgm:pt>
    <dgm:pt modelId="{57C302A2-84FE-4521-8E6B-A97F6D001F20}" type="pres">
      <dgm:prSet presAssocID="{A56740A3-45C7-46A5-8DD1-E9C6D15ACA23}" presName="Name50" presStyleLbl="parChTrans1D3" presStyleIdx="2" presStyleCnt="7"/>
      <dgm:spPr/>
      <dgm:t>
        <a:bodyPr/>
        <a:lstStyle/>
        <a:p>
          <a:endParaRPr lang="cs-CZ"/>
        </a:p>
      </dgm:t>
    </dgm:pt>
    <dgm:pt modelId="{B1D8EB65-052E-46F0-AE27-7754D9796A6E}" type="pres">
      <dgm:prSet presAssocID="{5D64F1ED-02A7-428D-BE60-F67DC60BA7D7}" presName="hierRoot2" presStyleCnt="0">
        <dgm:presLayoutVars>
          <dgm:hierBranch val="init"/>
        </dgm:presLayoutVars>
      </dgm:prSet>
      <dgm:spPr/>
    </dgm:pt>
    <dgm:pt modelId="{0919536D-4023-47E0-A0E3-04DDAEB73CCB}" type="pres">
      <dgm:prSet presAssocID="{5D64F1ED-02A7-428D-BE60-F67DC60BA7D7}" presName="rootComposite" presStyleCnt="0"/>
      <dgm:spPr/>
    </dgm:pt>
    <dgm:pt modelId="{8CBA2542-6090-4D99-9379-88583E2AAFC5}" type="pres">
      <dgm:prSet presAssocID="{5D64F1ED-02A7-428D-BE60-F67DC60BA7D7}" presName="rootText" presStyleLbl="node3" presStyleIdx="2" presStyleCnt="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098D0F65-F460-4806-9B8D-9A2E6BB468DD}" type="pres">
      <dgm:prSet presAssocID="{5D64F1ED-02A7-428D-BE60-F67DC60BA7D7}" presName="rootConnector" presStyleLbl="node3" presStyleIdx="2" presStyleCnt="7"/>
      <dgm:spPr/>
      <dgm:t>
        <a:bodyPr/>
        <a:lstStyle/>
        <a:p>
          <a:endParaRPr lang="cs-CZ"/>
        </a:p>
      </dgm:t>
    </dgm:pt>
    <dgm:pt modelId="{FFDE56B6-921B-40E9-824F-324365676664}" type="pres">
      <dgm:prSet presAssocID="{5D64F1ED-02A7-428D-BE60-F67DC60BA7D7}" presName="hierChild4" presStyleCnt="0"/>
      <dgm:spPr/>
    </dgm:pt>
    <dgm:pt modelId="{1A36F413-1C97-44CD-A92C-EA0453900D14}" type="pres">
      <dgm:prSet presAssocID="{5D64F1ED-02A7-428D-BE60-F67DC60BA7D7}" presName="hierChild5" presStyleCnt="0"/>
      <dgm:spPr/>
    </dgm:pt>
    <dgm:pt modelId="{B90A390B-970B-4622-B7CE-5F6A0DF90B21}" type="pres">
      <dgm:prSet presAssocID="{6742F6DE-7399-4B81-9F8D-3644E58031E5}" presName="hierChild5" presStyleCnt="0"/>
      <dgm:spPr/>
    </dgm:pt>
    <dgm:pt modelId="{B207DEE5-6E1E-4340-B1D9-A84E179E8812}" type="pres">
      <dgm:prSet presAssocID="{C7F63953-4DA5-41D4-9104-6F91DF58D9DF}" presName="Name37" presStyleLbl="parChTrans1D2" presStyleIdx="3" presStyleCnt="6"/>
      <dgm:spPr/>
      <dgm:t>
        <a:bodyPr/>
        <a:lstStyle/>
        <a:p>
          <a:endParaRPr lang="cs-CZ"/>
        </a:p>
      </dgm:t>
    </dgm:pt>
    <dgm:pt modelId="{76552AB3-94D7-4B54-8D57-E8C56F836EA9}" type="pres">
      <dgm:prSet presAssocID="{4F8FFB70-4322-43CE-B39D-1C8D990F27E9}" presName="hierRoot2" presStyleCnt="0">
        <dgm:presLayoutVars>
          <dgm:hierBranch val="init"/>
        </dgm:presLayoutVars>
      </dgm:prSet>
      <dgm:spPr/>
    </dgm:pt>
    <dgm:pt modelId="{B6B1DD94-3BBD-4C6C-A6FB-42E285DC212A}" type="pres">
      <dgm:prSet presAssocID="{4F8FFB70-4322-43CE-B39D-1C8D990F27E9}" presName="rootComposite" presStyleCnt="0"/>
      <dgm:spPr/>
    </dgm:pt>
    <dgm:pt modelId="{32B274F3-953A-4513-A733-2B0E5668AFBB}" type="pres">
      <dgm:prSet presAssocID="{4F8FFB70-4322-43CE-B39D-1C8D990F27E9}" presName="rootText" presStyleLbl="node2" presStyleIdx="3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8B99C7CF-87EF-4FBD-982A-E52E35A21C2D}" type="pres">
      <dgm:prSet presAssocID="{4F8FFB70-4322-43CE-B39D-1C8D990F27E9}" presName="rootConnector" presStyleLbl="node2" presStyleIdx="3" presStyleCnt="6"/>
      <dgm:spPr/>
      <dgm:t>
        <a:bodyPr/>
        <a:lstStyle/>
        <a:p>
          <a:endParaRPr lang="cs-CZ"/>
        </a:p>
      </dgm:t>
    </dgm:pt>
    <dgm:pt modelId="{BB601A7F-E62A-4545-A9D4-E2382F54DFCD}" type="pres">
      <dgm:prSet presAssocID="{4F8FFB70-4322-43CE-B39D-1C8D990F27E9}" presName="hierChild4" presStyleCnt="0"/>
      <dgm:spPr/>
    </dgm:pt>
    <dgm:pt modelId="{C5DDCCBE-678F-4334-A6DB-4E53C1A05718}" type="pres">
      <dgm:prSet presAssocID="{4F8FFB70-4322-43CE-B39D-1C8D990F27E9}" presName="hierChild5" presStyleCnt="0"/>
      <dgm:spPr/>
    </dgm:pt>
    <dgm:pt modelId="{67CAB6FA-E500-4BEE-9041-687A23F04045}" type="pres">
      <dgm:prSet presAssocID="{D7AC51D0-79F6-4D5E-BC41-ED8C2F560570}" presName="Name37" presStyleLbl="parChTrans1D2" presStyleIdx="4" presStyleCnt="6"/>
      <dgm:spPr/>
      <dgm:t>
        <a:bodyPr/>
        <a:lstStyle/>
        <a:p>
          <a:endParaRPr lang="cs-CZ"/>
        </a:p>
      </dgm:t>
    </dgm:pt>
    <dgm:pt modelId="{DD69D1C4-E8D2-425B-A891-0166DC1DB99B}" type="pres">
      <dgm:prSet presAssocID="{C62C5801-C49F-4F74-A0ED-18896A389662}" presName="hierRoot2" presStyleCnt="0">
        <dgm:presLayoutVars>
          <dgm:hierBranch val="init"/>
        </dgm:presLayoutVars>
      </dgm:prSet>
      <dgm:spPr/>
    </dgm:pt>
    <dgm:pt modelId="{006B73B8-F59E-4720-B404-1847877DDF10}" type="pres">
      <dgm:prSet presAssocID="{C62C5801-C49F-4F74-A0ED-18896A389662}" presName="rootComposite" presStyleCnt="0"/>
      <dgm:spPr/>
    </dgm:pt>
    <dgm:pt modelId="{96958809-568F-4680-A629-E02415ED69D2}" type="pres">
      <dgm:prSet presAssocID="{C62C5801-C49F-4F74-A0ED-18896A389662}" presName="rootText" presStyleLbl="node2" presStyleIdx="4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9555B8E7-8136-4720-89A7-CD713F8B9A8C}" type="pres">
      <dgm:prSet presAssocID="{C62C5801-C49F-4F74-A0ED-18896A389662}" presName="rootConnector" presStyleLbl="node2" presStyleIdx="4" presStyleCnt="6"/>
      <dgm:spPr/>
      <dgm:t>
        <a:bodyPr/>
        <a:lstStyle/>
        <a:p>
          <a:endParaRPr lang="cs-CZ"/>
        </a:p>
      </dgm:t>
    </dgm:pt>
    <dgm:pt modelId="{CF23416A-BE88-4769-BE08-F09FB47208F7}" type="pres">
      <dgm:prSet presAssocID="{C62C5801-C49F-4F74-A0ED-18896A389662}" presName="hierChild4" presStyleCnt="0"/>
      <dgm:spPr/>
    </dgm:pt>
    <dgm:pt modelId="{D1183884-F25A-432A-994F-7B9F7D12BA54}" type="pres">
      <dgm:prSet presAssocID="{C62C5801-C49F-4F74-A0ED-18896A389662}" presName="hierChild5" presStyleCnt="0"/>
      <dgm:spPr/>
    </dgm:pt>
    <dgm:pt modelId="{CC31FF07-36E4-447B-8AE8-AB0B277CE911}" type="pres">
      <dgm:prSet presAssocID="{EB22EAB9-BEE1-45CC-BEAC-D665EDC62317}" presName="Name37" presStyleLbl="parChTrans1D2" presStyleIdx="5" presStyleCnt="6"/>
      <dgm:spPr/>
      <dgm:t>
        <a:bodyPr/>
        <a:lstStyle/>
        <a:p>
          <a:endParaRPr lang="cs-CZ"/>
        </a:p>
      </dgm:t>
    </dgm:pt>
    <dgm:pt modelId="{EF904CD4-E863-4132-8BFA-A3B8E8D79E60}" type="pres">
      <dgm:prSet presAssocID="{559EB237-A76E-4E1C-A64E-7FF20AA048EB}" presName="hierRoot2" presStyleCnt="0">
        <dgm:presLayoutVars>
          <dgm:hierBranch val="l"/>
        </dgm:presLayoutVars>
      </dgm:prSet>
      <dgm:spPr/>
    </dgm:pt>
    <dgm:pt modelId="{BF9CC1D1-D3BA-4548-B54D-631C2031EAEF}" type="pres">
      <dgm:prSet presAssocID="{559EB237-A76E-4E1C-A64E-7FF20AA048EB}" presName="rootComposite" presStyleCnt="0"/>
      <dgm:spPr/>
    </dgm:pt>
    <dgm:pt modelId="{0170BE80-DA09-43FB-A692-61B830E0DE74}" type="pres">
      <dgm:prSet presAssocID="{559EB237-A76E-4E1C-A64E-7FF20AA048EB}" presName="rootText" presStyleLbl="node2" presStyleIdx="5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D861528B-419F-4869-80B4-DC406BB9F7DF}" type="pres">
      <dgm:prSet presAssocID="{559EB237-A76E-4E1C-A64E-7FF20AA048EB}" presName="rootConnector" presStyleLbl="node2" presStyleIdx="5" presStyleCnt="6"/>
      <dgm:spPr/>
      <dgm:t>
        <a:bodyPr/>
        <a:lstStyle/>
        <a:p>
          <a:endParaRPr lang="cs-CZ"/>
        </a:p>
      </dgm:t>
    </dgm:pt>
    <dgm:pt modelId="{A38DF3C1-682B-4203-98D7-5173E55205C7}" type="pres">
      <dgm:prSet presAssocID="{559EB237-A76E-4E1C-A64E-7FF20AA048EB}" presName="hierChild4" presStyleCnt="0"/>
      <dgm:spPr/>
    </dgm:pt>
    <dgm:pt modelId="{6B40C7A2-4E50-4932-B3F2-12FD469ACE0D}" type="pres">
      <dgm:prSet presAssocID="{B6CC5354-9652-48FD-8BB4-305E44686059}" presName="Name50" presStyleLbl="parChTrans1D3" presStyleIdx="3" presStyleCnt="7"/>
      <dgm:spPr/>
      <dgm:t>
        <a:bodyPr/>
        <a:lstStyle/>
        <a:p>
          <a:endParaRPr lang="cs-CZ"/>
        </a:p>
      </dgm:t>
    </dgm:pt>
    <dgm:pt modelId="{DAC14FE7-F742-4128-95AD-E11B28187B52}" type="pres">
      <dgm:prSet presAssocID="{5CAC1935-D9FE-49AB-A46A-B2B3BA46CD1F}" presName="hierRoot2" presStyleCnt="0">
        <dgm:presLayoutVars>
          <dgm:hierBranch val="init"/>
        </dgm:presLayoutVars>
      </dgm:prSet>
      <dgm:spPr/>
    </dgm:pt>
    <dgm:pt modelId="{1AB7590B-5E5F-461C-AB0E-29188F17D3BF}" type="pres">
      <dgm:prSet presAssocID="{5CAC1935-D9FE-49AB-A46A-B2B3BA46CD1F}" presName="rootComposite" presStyleCnt="0"/>
      <dgm:spPr/>
    </dgm:pt>
    <dgm:pt modelId="{FE13DB22-1508-431C-9FF5-EE0756D0A838}" type="pres">
      <dgm:prSet presAssocID="{5CAC1935-D9FE-49AB-A46A-B2B3BA46CD1F}" presName="rootText" presStyleLbl="node3" presStyleIdx="3" presStyleCnt="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8E2E9262-ABC3-4541-9000-B5DE2052E443}" type="pres">
      <dgm:prSet presAssocID="{5CAC1935-D9FE-49AB-A46A-B2B3BA46CD1F}" presName="rootConnector" presStyleLbl="node3" presStyleIdx="3" presStyleCnt="7"/>
      <dgm:spPr/>
      <dgm:t>
        <a:bodyPr/>
        <a:lstStyle/>
        <a:p>
          <a:endParaRPr lang="cs-CZ"/>
        </a:p>
      </dgm:t>
    </dgm:pt>
    <dgm:pt modelId="{D2F6FB5D-7183-40DC-AAED-59A8976148B4}" type="pres">
      <dgm:prSet presAssocID="{5CAC1935-D9FE-49AB-A46A-B2B3BA46CD1F}" presName="hierChild4" presStyleCnt="0"/>
      <dgm:spPr/>
    </dgm:pt>
    <dgm:pt modelId="{48DF1B14-23EB-4954-AE51-992241488435}" type="pres">
      <dgm:prSet presAssocID="{5CAC1935-D9FE-49AB-A46A-B2B3BA46CD1F}" presName="hierChild5" presStyleCnt="0"/>
      <dgm:spPr/>
    </dgm:pt>
    <dgm:pt modelId="{FD357FF9-41B8-4F8D-BA83-7B974B499B6F}" type="pres">
      <dgm:prSet presAssocID="{62CEDF65-CEE1-4F06-B45F-BE97E35FA966}" presName="Name50" presStyleLbl="parChTrans1D3" presStyleIdx="4" presStyleCnt="7"/>
      <dgm:spPr/>
      <dgm:t>
        <a:bodyPr/>
        <a:lstStyle/>
        <a:p>
          <a:endParaRPr lang="cs-CZ"/>
        </a:p>
      </dgm:t>
    </dgm:pt>
    <dgm:pt modelId="{E5B5022D-F31F-448D-B803-9EC16E1D5019}" type="pres">
      <dgm:prSet presAssocID="{7201444C-0360-47E7-A926-F7D9B04E40CE}" presName="hierRoot2" presStyleCnt="0">
        <dgm:presLayoutVars>
          <dgm:hierBranch val="init"/>
        </dgm:presLayoutVars>
      </dgm:prSet>
      <dgm:spPr/>
    </dgm:pt>
    <dgm:pt modelId="{02C7905B-4298-4F66-A3E6-7D5A464F3BC8}" type="pres">
      <dgm:prSet presAssocID="{7201444C-0360-47E7-A926-F7D9B04E40CE}" presName="rootComposite" presStyleCnt="0"/>
      <dgm:spPr/>
    </dgm:pt>
    <dgm:pt modelId="{28226E0C-1A5C-43CF-95BB-A052709C4B05}" type="pres">
      <dgm:prSet presAssocID="{7201444C-0360-47E7-A926-F7D9B04E40CE}" presName="rootText" presStyleLbl="node3" presStyleIdx="4" presStyleCnt="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8D8B5AA1-BF06-4BB6-835D-965B8E935D5D}" type="pres">
      <dgm:prSet presAssocID="{7201444C-0360-47E7-A926-F7D9B04E40CE}" presName="rootConnector" presStyleLbl="node3" presStyleIdx="4" presStyleCnt="7"/>
      <dgm:spPr/>
      <dgm:t>
        <a:bodyPr/>
        <a:lstStyle/>
        <a:p>
          <a:endParaRPr lang="cs-CZ"/>
        </a:p>
      </dgm:t>
    </dgm:pt>
    <dgm:pt modelId="{849DA115-100C-4342-A1A3-A2E95961BA1A}" type="pres">
      <dgm:prSet presAssocID="{7201444C-0360-47E7-A926-F7D9B04E40CE}" presName="hierChild4" presStyleCnt="0"/>
      <dgm:spPr/>
    </dgm:pt>
    <dgm:pt modelId="{2956F152-03A0-4E2D-8AEA-E1BD64450402}" type="pres">
      <dgm:prSet presAssocID="{7201444C-0360-47E7-A926-F7D9B04E40CE}" presName="hierChild5" presStyleCnt="0"/>
      <dgm:spPr/>
    </dgm:pt>
    <dgm:pt modelId="{AC6014D2-1AF8-4917-9A79-E3D999147398}" type="pres">
      <dgm:prSet presAssocID="{3AF7C45B-4318-435F-BD4E-1CF4B9A7CA83}" presName="Name50" presStyleLbl="parChTrans1D3" presStyleIdx="5" presStyleCnt="7"/>
      <dgm:spPr/>
      <dgm:t>
        <a:bodyPr/>
        <a:lstStyle/>
        <a:p>
          <a:endParaRPr lang="cs-CZ"/>
        </a:p>
      </dgm:t>
    </dgm:pt>
    <dgm:pt modelId="{C7D5F20A-C81B-48ED-8F22-E107F72C1CC1}" type="pres">
      <dgm:prSet presAssocID="{92545F91-56A5-4435-AF39-44CFF175177E}" presName="hierRoot2" presStyleCnt="0">
        <dgm:presLayoutVars>
          <dgm:hierBranch val="init"/>
        </dgm:presLayoutVars>
      </dgm:prSet>
      <dgm:spPr/>
    </dgm:pt>
    <dgm:pt modelId="{37892E70-3D11-4CDE-BF7C-BDDA54218030}" type="pres">
      <dgm:prSet presAssocID="{92545F91-56A5-4435-AF39-44CFF175177E}" presName="rootComposite" presStyleCnt="0"/>
      <dgm:spPr/>
    </dgm:pt>
    <dgm:pt modelId="{6E0C947C-C594-46C5-9656-DDDF7EF39EA2}" type="pres">
      <dgm:prSet presAssocID="{92545F91-56A5-4435-AF39-44CFF175177E}" presName="rootText" presStyleLbl="node3" presStyleIdx="5" presStyleCnt="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F8255ABB-0B79-422F-BE5E-C99DE031BF4A}" type="pres">
      <dgm:prSet presAssocID="{92545F91-56A5-4435-AF39-44CFF175177E}" presName="rootConnector" presStyleLbl="node3" presStyleIdx="5" presStyleCnt="7"/>
      <dgm:spPr/>
      <dgm:t>
        <a:bodyPr/>
        <a:lstStyle/>
        <a:p>
          <a:endParaRPr lang="cs-CZ"/>
        </a:p>
      </dgm:t>
    </dgm:pt>
    <dgm:pt modelId="{8B077A3B-2DF5-4DAD-BF43-655DD30E0F3B}" type="pres">
      <dgm:prSet presAssocID="{92545F91-56A5-4435-AF39-44CFF175177E}" presName="hierChild4" presStyleCnt="0"/>
      <dgm:spPr/>
    </dgm:pt>
    <dgm:pt modelId="{AB0EDBC5-7361-4145-9CC5-C5A73F5B9433}" type="pres">
      <dgm:prSet presAssocID="{92545F91-56A5-4435-AF39-44CFF175177E}" presName="hierChild5" presStyleCnt="0"/>
      <dgm:spPr/>
    </dgm:pt>
    <dgm:pt modelId="{0BA61F68-41E8-4AE4-9486-C9A13C6BDECC}" type="pres">
      <dgm:prSet presAssocID="{8F723743-3C3E-4F0A-B832-B5B747AF3654}" presName="Name50" presStyleLbl="parChTrans1D3" presStyleIdx="6" presStyleCnt="7"/>
      <dgm:spPr/>
      <dgm:t>
        <a:bodyPr/>
        <a:lstStyle/>
        <a:p>
          <a:endParaRPr lang="cs-CZ"/>
        </a:p>
      </dgm:t>
    </dgm:pt>
    <dgm:pt modelId="{B7A7F22D-959A-4D55-85C9-F163A31B6945}" type="pres">
      <dgm:prSet presAssocID="{CAFD8E97-6F6D-4824-A225-CE075E01F026}" presName="hierRoot2" presStyleCnt="0">
        <dgm:presLayoutVars>
          <dgm:hierBranch val="init"/>
        </dgm:presLayoutVars>
      </dgm:prSet>
      <dgm:spPr/>
    </dgm:pt>
    <dgm:pt modelId="{0D985CE5-D687-4682-9EA1-6ABFFD39598C}" type="pres">
      <dgm:prSet presAssocID="{CAFD8E97-6F6D-4824-A225-CE075E01F026}" presName="rootComposite" presStyleCnt="0"/>
      <dgm:spPr/>
    </dgm:pt>
    <dgm:pt modelId="{AD510EC6-A905-4A2C-885C-9718C8438ECB}" type="pres">
      <dgm:prSet presAssocID="{CAFD8E97-6F6D-4824-A225-CE075E01F026}" presName="rootText" presStyleLbl="node3" presStyleIdx="6" presStyleCnt="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E57587BD-0D73-4C58-9810-AE2C5025ABA1}" type="pres">
      <dgm:prSet presAssocID="{CAFD8E97-6F6D-4824-A225-CE075E01F026}" presName="rootConnector" presStyleLbl="node3" presStyleIdx="6" presStyleCnt="7"/>
      <dgm:spPr/>
      <dgm:t>
        <a:bodyPr/>
        <a:lstStyle/>
        <a:p>
          <a:endParaRPr lang="cs-CZ"/>
        </a:p>
      </dgm:t>
    </dgm:pt>
    <dgm:pt modelId="{849C6D0F-42D8-450E-B240-BA9A848C5F90}" type="pres">
      <dgm:prSet presAssocID="{CAFD8E97-6F6D-4824-A225-CE075E01F026}" presName="hierChild4" presStyleCnt="0"/>
      <dgm:spPr/>
    </dgm:pt>
    <dgm:pt modelId="{CBFFFEE8-5A0A-4C57-A9A1-14E9BFFBF7CF}" type="pres">
      <dgm:prSet presAssocID="{CAFD8E97-6F6D-4824-A225-CE075E01F026}" presName="hierChild5" presStyleCnt="0"/>
      <dgm:spPr/>
    </dgm:pt>
    <dgm:pt modelId="{411F6CB1-936D-45F3-B95F-EA81008E71C2}" type="pres">
      <dgm:prSet presAssocID="{559EB237-A76E-4E1C-A64E-7FF20AA048EB}" presName="hierChild5" presStyleCnt="0"/>
      <dgm:spPr/>
    </dgm:pt>
    <dgm:pt modelId="{6B5959FD-22E2-4C02-91DC-3282C2C4422F}" type="pres">
      <dgm:prSet presAssocID="{0E3C8C2F-D1E8-4346-B1A2-E6E59B275543}" presName="hierChild3" presStyleCnt="0"/>
      <dgm:spPr/>
    </dgm:pt>
  </dgm:ptLst>
  <dgm:cxnLst>
    <dgm:cxn modelId="{6375D812-361F-46B9-9861-1F23FA42603B}" type="presOf" srcId="{7F8DE309-5973-4649-905A-3CBCD1E45C5F}" destId="{DF4B9CFC-23E9-45F1-934F-2051104D5455}" srcOrd="0" destOrd="0" presId="urn:microsoft.com/office/officeart/2005/8/layout/orgChart1"/>
    <dgm:cxn modelId="{0766314B-E76C-4B32-A896-C5512163DA00}" type="presOf" srcId="{EA943BA9-80AA-4E04-8D8D-586A7D16EF0A}" destId="{4BA4D1E3-18D1-42A2-999A-4500189C376F}" srcOrd="1" destOrd="0" presId="urn:microsoft.com/office/officeart/2005/8/layout/orgChart1"/>
    <dgm:cxn modelId="{B1BF691B-7872-4C94-A5C7-7783B9772062}" type="presOf" srcId="{590242D6-010C-488A-8F3E-3CEB9E279813}" destId="{4CF8B949-A39C-4830-AC15-8AE63F475CE4}" srcOrd="0" destOrd="0" presId="urn:microsoft.com/office/officeart/2005/8/layout/orgChart1"/>
    <dgm:cxn modelId="{8BE0CE29-FAB2-4A1E-B48E-482FD85FF2A4}" srcId="{0E3C8C2F-D1E8-4346-B1A2-E6E59B275543}" destId="{559EB237-A76E-4E1C-A64E-7FF20AA048EB}" srcOrd="5" destOrd="0" parTransId="{EB22EAB9-BEE1-45CC-BEAC-D665EDC62317}" sibTransId="{3FF9F1A6-96ED-4201-BB87-54E4EE698371}"/>
    <dgm:cxn modelId="{8E1A311B-DB7D-439B-8901-6A2CCF74D74C}" type="presOf" srcId="{92545F91-56A5-4435-AF39-44CFF175177E}" destId="{6E0C947C-C594-46C5-9656-DDDF7EF39EA2}" srcOrd="0" destOrd="0" presId="urn:microsoft.com/office/officeart/2005/8/layout/orgChart1"/>
    <dgm:cxn modelId="{B8F6A752-BF61-436A-BF31-695EB44DA588}" type="presOf" srcId="{615C7BC2-6BB6-43D6-83B5-C20521AA4373}" destId="{300EC741-4521-4D74-A095-53FC4C01C786}" srcOrd="0" destOrd="0" presId="urn:microsoft.com/office/officeart/2005/8/layout/orgChart1"/>
    <dgm:cxn modelId="{5000691C-5F10-4A92-B53F-4A2C77855AB3}" srcId="{559EB237-A76E-4E1C-A64E-7FF20AA048EB}" destId="{7201444C-0360-47E7-A926-F7D9B04E40CE}" srcOrd="1" destOrd="0" parTransId="{62CEDF65-CEE1-4F06-B45F-BE97E35FA966}" sibTransId="{951092D8-48C3-4DC3-9F4B-60F72BB10932}"/>
    <dgm:cxn modelId="{7A8B9492-15F0-43D9-A89F-0CD2E15D572F}" type="presOf" srcId="{13AE58D7-2064-4AD6-82CF-4F02503B963E}" destId="{2E8FF37E-830B-459E-9200-D2096F38C6F6}" srcOrd="0" destOrd="0" presId="urn:microsoft.com/office/officeart/2005/8/layout/orgChart1"/>
    <dgm:cxn modelId="{FC79B876-9065-4D20-B479-B9E8906C0153}" type="presOf" srcId="{B8EB22EE-649E-41E1-956E-5C93A1445214}" destId="{2BDC8B91-F34D-4C96-8F4C-A2D22F2DAEA9}" srcOrd="1" destOrd="0" presId="urn:microsoft.com/office/officeart/2005/8/layout/orgChart1"/>
    <dgm:cxn modelId="{644B1638-B3BB-4F04-9300-7F466BD6C0A8}" srcId="{EA943BA9-80AA-4E04-8D8D-586A7D16EF0A}" destId="{B939FF98-D086-42DD-A8AA-8CE9DAD81577}" srcOrd="1" destOrd="0" parTransId="{808469D3-71D5-481B-BC19-9D32D5BCFAEC}" sibTransId="{516448CC-3CA6-40F5-9A1F-F9D756B4249C}"/>
    <dgm:cxn modelId="{BEBD5A70-C065-4579-91DE-6290700A790F}" type="presOf" srcId="{559EB237-A76E-4E1C-A64E-7FF20AA048EB}" destId="{0170BE80-DA09-43FB-A692-61B830E0DE74}" srcOrd="0" destOrd="0" presId="urn:microsoft.com/office/officeart/2005/8/layout/orgChart1"/>
    <dgm:cxn modelId="{CF206067-7471-4018-B3F1-0477256F4B01}" type="presOf" srcId="{3AF7C45B-4318-435F-BD4E-1CF4B9A7CA83}" destId="{AC6014D2-1AF8-4917-9A79-E3D999147398}" srcOrd="0" destOrd="0" presId="urn:microsoft.com/office/officeart/2005/8/layout/orgChart1"/>
    <dgm:cxn modelId="{11A92B41-8536-4C35-BF5B-9E3DEAD77676}" srcId="{7F8DE309-5973-4649-905A-3CBCD1E45C5F}" destId="{EA943BA9-80AA-4E04-8D8D-586A7D16EF0A}" srcOrd="0" destOrd="0" parTransId="{13AE58D7-2064-4AD6-82CF-4F02503B963E}" sibTransId="{A966702B-AEC1-4B7E-8CF7-3FA2A8C370D8}"/>
    <dgm:cxn modelId="{423130B6-FA3A-4E00-B9C5-E181108A8B5C}" type="presOf" srcId="{A56740A3-45C7-46A5-8DD1-E9C6D15ACA23}" destId="{57C302A2-84FE-4521-8E6B-A97F6D001F20}" srcOrd="0" destOrd="0" presId="urn:microsoft.com/office/officeart/2005/8/layout/orgChart1"/>
    <dgm:cxn modelId="{8F5891CD-3C20-42F4-B899-F9ACA46E5C37}" type="presOf" srcId="{0E3C8C2F-D1E8-4346-B1A2-E6E59B275543}" destId="{CBA6828B-8B67-437E-AB29-0AF4B7E0C698}" srcOrd="0" destOrd="0" presId="urn:microsoft.com/office/officeart/2005/8/layout/orgChart1"/>
    <dgm:cxn modelId="{45C20D3C-E437-4067-B71A-87F51585D77C}" type="presOf" srcId="{5D64F1ED-02A7-428D-BE60-F67DC60BA7D7}" destId="{8CBA2542-6090-4D99-9379-88583E2AAFC5}" srcOrd="0" destOrd="0" presId="urn:microsoft.com/office/officeart/2005/8/layout/orgChart1"/>
    <dgm:cxn modelId="{24D08E7B-ACF6-4341-8905-A1B3CAE89575}" srcId="{EA943BA9-80AA-4E04-8D8D-586A7D16EF0A}" destId="{F9750A61-E3A9-4EC0-A39E-F0955E942BAA}" srcOrd="0" destOrd="0" parTransId="{CE32690A-C786-4978-BF8E-4FB1031959D0}" sibTransId="{F52C22F2-D598-4446-830F-42845F59CA8E}"/>
    <dgm:cxn modelId="{70C8AE96-5B0F-4AFD-B4F4-E817DBAA3F56}" type="presOf" srcId="{B8EB22EE-649E-41E1-956E-5C93A1445214}" destId="{D6E52FFA-9EF4-46EE-B936-1C47706D75BB}" srcOrd="0" destOrd="0" presId="urn:microsoft.com/office/officeart/2005/8/layout/orgChart1"/>
    <dgm:cxn modelId="{9A90B757-9D70-43CC-8C59-22B137237C0C}" type="presOf" srcId="{5CAC1935-D9FE-49AB-A46A-B2B3BA46CD1F}" destId="{8E2E9262-ABC3-4541-9000-B5DE2052E443}" srcOrd="1" destOrd="0" presId="urn:microsoft.com/office/officeart/2005/8/layout/orgChart1"/>
    <dgm:cxn modelId="{B3DC9A99-F10A-4A2A-95D7-A6E62DAAAD31}" type="presOf" srcId="{5D64F1ED-02A7-428D-BE60-F67DC60BA7D7}" destId="{098D0F65-F460-4806-9B8D-9A2E6BB468DD}" srcOrd="1" destOrd="0" presId="urn:microsoft.com/office/officeart/2005/8/layout/orgChart1"/>
    <dgm:cxn modelId="{39B98F9A-7744-46C6-A0FC-E7217801C5FE}" type="presOf" srcId="{EA943BA9-80AA-4E04-8D8D-586A7D16EF0A}" destId="{FDE03DBD-9B3C-4531-9119-8C239875F33D}" srcOrd="0" destOrd="0" presId="urn:microsoft.com/office/officeart/2005/8/layout/orgChart1"/>
    <dgm:cxn modelId="{5E364C3B-DADF-403C-A62B-AEB4CA406885}" type="presOf" srcId="{D3C9CA14-2379-4E26-93E9-BFAFCAC042EB}" destId="{0C2F4C41-5A47-4241-8568-8AE70DE5CB32}" srcOrd="0" destOrd="0" presId="urn:microsoft.com/office/officeart/2005/8/layout/orgChart1"/>
    <dgm:cxn modelId="{880C1B23-EC95-4E80-925E-51B74C6C4346}" type="presOf" srcId="{F9750A61-E3A9-4EC0-A39E-F0955E942BAA}" destId="{2F37E316-8431-4DBE-B8F2-B60A4334D5D0}" srcOrd="0" destOrd="0" presId="urn:microsoft.com/office/officeart/2005/8/layout/orgChart1"/>
    <dgm:cxn modelId="{259B4DBC-4F29-4A6A-ABBC-07C74D4F32DC}" type="presOf" srcId="{5F151FD8-9F07-4098-8039-69D0F2CEC730}" destId="{E16BCC77-6BB5-4125-AFB8-B4AEC536E16B}" srcOrd="0" destOrd="0" presId="urn:microsoft.com/office/officeart/2005/8/layout/orgChart1"/>
    <dgm:cxn modelId="{F2A46C99-0DD0-44D3-9EFE-496969C03B26}" srcId="{6742F6DE-7399-4B81-9F8D-3644E58031E5}" destId="{48E7C317-2255-464B-8348-C0A18018B985}" srcOrd="0" destOrd="0" parTransId="{D3C9CA14-2379-4E26-93E9-BFAFCAC042EB}" sibTransId="{1271422B-C5F0-4610-A509-569381F7E994}"/>
    <dgm:cxn modelId="{BC3BC556-7CC0-4233-A332-4B61481A09E1}" type="presOf" srcId="{6742F6DE-7399-4B81-9F8D-3644E58031E5}" destId="{617657C0-FCC2-4430-8CC9-8AEA63E6A78A}" srcOrd="1" destOrd="0" presId="urn:microsoft.com/office/officeart/2005/8/layout/orgChart1"/>
    <dgm:cxn modelId="{E2EA1C9B-905F-4A02-9FF0-65A97CEDA680}" type="presOf" srcId="{DD864361-7CB9-4936-8E56-7CC62BA11C1D}" destId="{265B4A3E-2FAF-48C8-A312-F4A48DA90202}" srcOrd="0" destOrd="0" presId="urn:microsoft.com/office/officeart/2005/8/layout/orgChart1"/>
    <dgm:cxn modelId="{D9F690D6-4881-41BB-8C37-6DAA82EEED2E}" type="presOf" srcId="{B434B46B-1CD1-4345-A419-D12A8B43DA27}" destId="{BDDF6C34-1E7C-454A-AB60-753903D2602D}" srcOrd="0" destOrd="0" presId="urn:microsoft.com/office/officeart/2005/8/layout/orgChart1"/>
    <dgm:cxn modelId="{42FD52D1-5515-47F0-9124-5B87AEFDE185}" type="presOf" srcId="{B6CC5354-9652-48FD-8BB4-305E44686059}" destId="{6B40C7A2-4E50-4932-B3F2-12FD469ACE0D}" srcOrd="0" destOrd="0" presId="urn:microsoft.com/office/officeart/2005/8/layout/orgChart1"/>
    <dgm:cxn modelId="{250E182D-1FB0-4905-B68B-F94A95A1AC38}" type="presOf" srcId="{48E7C317-2255-464B-8348-C0A18018B985}" destId="{93CD3898-EE07-490E-92CD-6601C8DE9487}" srcOrd="0" destOrd="0" presId="urn:microsoft.com/office/officeart/2005/8/layout/orgChart1"/>
    <dgm:cxn modelId="{6936BD3B-2FE0-4477-A98A-E243F15E59A3}" type="presOf" srcId="{0E3C8C2F-D1E8-4346-B1A2-E6E59B275543}" destId="{114BFE71-8718-465E-AF33-6EE0C416A02B}" srcOrd="1" destOrd="0" presId="urn:microsoft.com/office/officeart/2005/8/layout/orgChart1"/>
    <dgm:cxn modelId="{D27F326D-5A41-472B-ABCB-953B1B08F41C}" srcId="{EA943BA9-80AA-4E04-8D8D-586A7D16EF0A}" destId="{B8EB22EE-649E-41E1-956E-5C93A1445214}" srcOrd="4" destOrd="0" parTransId="{5F151FD8-9F07-4098-8039-69D0F2CEC730}" sibTransId="{E3188C0A-40F1-4DE9-80E9-3F938A8F7A1C}"/>
    <dgm:cxn modelId="{FD552CB2-9298-45CB-B222-6A1E09F8033A}" type="presOf" srcId="{C62C5801-C49F-4F74-A0ED-18896A389662}" destId="{9555B8E7-8136-4720-89A7-CD713F8B9A8C}" srcOrd="1" destOrd="0" presId="urn:microsoft.com/office/officeart/2005/8/layout/orgChart1"/>
    <dgm:cxn modelId="{9FA59A78-8271-4C2D-BBC4-D10380167054}" type="presOf" srcId="{A8770FA8-3514-4CFB-94FD-DE2160EDF58D}" destId="{7EEE979F-4FF6-48D7-A2D7-37ED43C30139}" srcOrd="0" destOrd="0" presId="urn:microsoft.com/office/officeart/2005/8/layout/orgChart1"/>
    <dgm:cxn modelId="{19AEDC82-427E-4DBE-8663-BFAC39F5DDF8}" type="presOf" srcId="{C62C5801-C49F-4F74-A0ED-18896A389662}" destId="{96958809-568F-4680-A629-E02415ED69D2}" srcOrd="0" destOrd="0" presId="urn:microsoft.com/office/officeart/2005/8/layout/orgChart1"/>
    <dgm:cxn modelId="{A229C885-CCB7-41C1-97F2-017B17A3E9C5}" srcId="{0E3C8C2F-D1E8-4346-B1A2-E6E59B275543}" destId="{215B744B-EBC4-44E4-971D-C88AC366D5A1}" srcOrd="1" destOrd="0" parTransId="{590242D6-010C-488A-8F3E-3CEB9E279813}" sibTransId="{B1BCDA9F-43AB-4B61-8203-AC718344997F}"/>
    <dgm:cxn modelId="{3EE30529-1A8B-4D9A-9464-594BC2440317}" type="presOf" srcId="{C7F63953-4DA5-41D4-9104-6F91DF58D9DF}" destId="{B207DEE5-6E1E-4340-B1D9-A84E179E8812}" srcOrd="0" destOrd="0" presId="urn:microsoft.com/office/officeart/2005/8/layout/orgChart1"/>
    <dgm:cxn modelId="{294354AB-6F25-46B3-84CD-98603E541956}" srcId="{0E3C8C2F-D1E8-4346-B1A2-E6E59B275543}" destId="{4F8FFB70-4322-43CE-B39D-1C8D990F27E9}" srcOrd="3" destOrd="0" parTransId="{C7F63953-4DA5-41D4-9104-6F91DF58D9DF}" sibTransId="{92D8D99A-DD04-4A58-8389-25C785CD7095}"/>
    <dgm:cxn modelId="{E2A86EC1-A5CE-4A32-817D-F7FDA0119B4F}" srcId="{559EB237-A76E-4E1C-A64E-7FF20AA048EB}" destId="{5CAC1935-D9FE-49AB-A46A-B2B3BA46CD1F}" srcOrd="0" destOrd="0" parTransId="{B6CC5354-9652-48FD-8BB4-305E44686059}" sibTransId="{34BDF1D7-F38A-4AD8-8F24-25D0AD3A943B}"/>
    <dgm:cxn modelId="{25C6E53E-F6B5-4E62-9A02-83A28A649C52}" type="presOf" srcId="{B939FF98-D086-42DD-A8AA-8CE9DAD81577}" destId="{EE16689A-8B5C-481F-ACBC-C6A13BB0A775}" srcOrd="0" destOrd="0" presId="urn:microsoft.com/office/officeart/2005/8/layout/orgChart1"/>
    <dgm:cxn modelId="{ABB65548-0FA1-46C7-BB2B-7DD124D29ABD}" type="presOf" srcId="{F9750A61-E3A9-4EC0-A39E-F0955E942BAA}" destId="{33972C51-02EC-4821-82F6-C86250925CCB}" srcOrd="1" destOrd="0" presId="urn:microsoft.com/office/officeart/2005/8/layout/orgChart1"/>
    <dgm:cxn modelId="{06BD7DC7-0878-416E-80CA-E3542D76C03A}" srcId="{DD864361-7CB9-4936-8E56-7CC62BA11C1D}" destId="{0E3C8C2F-D1E8-4346-B1A2-E6E59B275543}" srcOrd="0" destOrd="0" parTransId="{F91AC644-805B-4260-AF28-941B0234E719}" sibTransId="{754E37FA-C1AF-4BC7-9AA6-1A67D85C4A45}"/>
    <dgm:cxn modelId="{D26FB95A-5F10-4FB7-800E-371BE44E5689}" srcId="{559EB237-A76E-4E1C-A64E-7FF20AA048EB}" destId="{CAFD8E97-6F6D-4824-A225-CE075E01F026}" srcOrd="3" destOrd="0" parTransId="{8F723743-3C3E-4F0A-B832-B5B747AF3654}" sibTransId="{9CDC9F65-F90C-4005-9561-7CCB3E13329C}"/>
    <dgm:cxn modelId="{61A3C0D6-8E06-4E4A-99E2-43DB8DCE94DB}" type="presOf" srcId="{B939FF98-D086-42DD-A8AA-8CE9DAD81577}" destId="{A3C093E8-E627-4A5D-9F1D-CFCB4A07F822}" srcOrd="1" destOrd="0" presId="urn:microsoft.com/office/officeart/2005/8/layout/orgChart1"/>
    <dgm:cxn modelId="{E4786931-7B35-4AC1-9939-E07302BACE0C}" type="presOf" srcId="{62CEDF65-CEE1-4F06-B45F-BE97E35FA966}" destId="{FD357FF9-41B8-4F8D-BA83-7B974B499B6F}" srcOrd="0" destOrd="0" presId="urn:microsoft.com/office/officeart/2005/8/layout/orgChart1"/>
    <dgm:cxn modelId="{02BC0E3C-8091-43FA-AD3B-8FE00A0A5CBA}" type="presOf" srcId="{C0B0830E-AB04-4354-8A85-76C7B223BF61}" destId="{95BC6DC7-831D-438D-9EE6-0172D5AEDA3C}" srcOrd="1" destOrd="0" presId="urn:microsoft.com/office/officeart/2005/8/layout/orgChart1"/>
    <dgm:cxn modelId="{9F213492-EC13-48E7-BF74-09543A8E78DC}" type="presOf" srcId="{CAFD8E97-6F6D-4824-A225-CE075E01F026}" destId="{AD510EC6-A905-4A2C-885C-9718C8438ECB}" srcOrd="0" destOrd="0" presId="urn:microsoft.com/office/officeart/2005/8/layout/orgChart1"/>
    <dgm:cxn modelId="{A2425B41-C0F6-4265-BCF1-D93D73810642}" srcId="{559EB237-A76E-4E1C-A64E-7FF20AA048EB}" destId="{92545F91-56A5-4435-AF39-44CFF175177E}" srcOrd="2" destOrd="0" parTransId="{3AF7C45B-4318-435F-BD4E-1CF4B9A7CA83}" sibTransId="{4B079994-0F2B-4447-8812-6C852F7EDC89}"/>
    <dgm:cxn modelId="{6EEA4958-BAA0-4749-8831-45897D5FBE4C}" type="presOf" srcId="{92545F91-56A5-4435-AF39-44CFF175177E}" destId="{F8255ABB-0B79-422F-BE5E-C99DE031BF4A}" srcOrd="1" destOrd="0" presId="urn:microsoft.com/office/officeart/2005/8/layout/orgChart1"/>
    <dgm:cxn modelId="{C58BDD48-4839-4DA1-9101-3E2E4D6B6450}" type="presOf" srcId="{CAFD8E97-6F6D-4824-A225-CE075E01F026}" destId="{E57587BD-0D73-4C58-9810-AE2C5025ABA1}" srcOrd="1" destOrd="0" presId="urn:microsoft.com/office/officeart/2005/8/layout/orgChart1"/>
    <dgm:cxn modelId="{0DE862ED-D2FC-429F-8E80-B010C7852BE7}" srcId="{EA943BA9-80AA-4E04-8D8D-586A7D16EF0A}" destId="{C0B0830E-AB04-4354-8A85-76C7B223BF61}" srcOrd="2" destOrd="0" parTransId="{C0288B7E-7C23-4B4F-BDC6-6E10E4C8AD56}" sibTransId="{77DE4130-6024-4AF7-8215-65C6B4BEB482}"/>
    <dgm:cxn modelId="{C2E480E9-2BE8-4146-B64C-BA98672F8C52}" srcId="{0E3C8C2F-D1E8-4346-B1A2-E6E59B275543}" destId="{7F8DE309-5973-4649-905A-3CBCD1E45C5F}" srcOrd="0" destOrd="0" parTransId="{615C7BC2-6BB6-43D6-83B5-C20521AA4373}" sibTransId="{17CA4230-1B6A-48CA-97D3-5A9EA84C5034}"/>
    <dgm:cxn modelId="{DED7BDB9-D7B6-4A5B-B0AF-FBF13B216C8E}" type="presOf" srcId="{559EB237-A76E-4E1C-A64E-7FF20AA048EB}" destId="{D861528B-419F-4869-80B4-DC406BB9F7DF}" srcOrd="1" destOrd="0" presId="urn:microsoft.com/office/officeart/2005/8/layout/orgChart1"/>
    <dgm:cxn modelId="{F209F4CB-4D9C-4738-9A7B-BE9C5C6E6534}" type="presOf" srcId="{215B744B-EBC4-44E4-971D-C88AC366D5A1}" destId="{7DBA5657-C7D0-48E9-A865-3ABD2E3A4A99}" srcOrd="1" destOrd="0" presId="urn:microsoft.com/office/officeart/2005/8/layout/orgChart1"/>
    <dgm:cxn modelId="{C52F8986-5D1D-4547-846B-28652F05FB66}" type="presOf" srcId="{4F8FFB70-4322-43CE-B39D-1C8D990F27E9}" destId="{32B274F3-953A-4513-A733-2B0E5668AFBB}" srcOrd="0" destOrd="0" presId="urn:microsoft.com/office/officeart/2005/8/layout/orgChart1"/>
    <dgm:cxn modelId="{7A137947-6D61-4A70-8A82-01388CB5C764}" type="presOf" srcId="{A8770FA8-3514-4CFB-94FD-DE2160EDF58D}" destId="{8925ED9B-CDF9-4B04-BC38-D764F93FF839}" srcOrd="1" destOrd="0" presId="urn:microsoft.com/office/officeart/2005/8/layout/orgChart1"/>
    <dgm:cxn modelId="{44193A8E-B47C-4841-9564-0F42072810BE}" type="presOf" srcId="{C0B0830E-AB04-4354-8A85-76C7B223BF61}" destId="{67D75EDB-3E2B-41E6-AC2E-5FC362E05693}" srcOrd="0" destOrd="0" presId="urn:microsoft.com/office/officeart/2005/8/layout/orgChart1"/>
    <dgm:cxn modelId="{8CEBEEBE-0D33-475D-9CEC-DCC56CE3F782}" srcId="{6742F6DE-7399-4B81-9F8D-3644E58031E5}" destId="{5D64F1ED-02A7-428D-BE60-F67DC60BA7D7}" srcOrd="1" destOrd="0" parTransId="{A56740A3-45C7-46A5-8DD1-E9C6D15ACA23}" sibTransId="{476B3913-F3B2-40D8-80B9-4A0F62B9E350}"/>
    <dgm:cxn modelId="{F200E4DD-13BD-43EA-9841-B128F96ABDF1}" type="presOf" srcId="{EB22EAB9-BEE1-45CC-BEAC-D665EDC62317}" destId="{CC31FF07-36E4-447B-8AE8-AB0B277CE911}" srcOrd="0" destOrd="0" presId="urn:microsoft.com/office/officeart/2005/8/layout/orgChart1"/>
    <dgm:cxn modelId="{8A0E7020-B9F1-4ABF-9F49-957510F358D8}" type="presOf" srcId="{C0288B7E-7C23-4B4F-BDC6-6E10E4C8AD56}" destId="{BBF70106-A2ED-4BF2-928E-6C17003B350F}" srcOrd="0" destOrd="0" presId="urn:microsoft.com/office/officeart/2005/8/layout/orgChart1"/>
    <dgm:cxn modelId="{B8BFCCE8-AF44-4825-A719-6F68E5EF6326}" srcId="{48E7C317-2255-464B-8348-C0A18018B985}" destId="{A8770FA8-3514-4CFB-94FD-DE2160EDF58D}" srcOrd="0" destOrd="0" parTransId="{49A706BB-5E21-4B62-8B07-EA5137813F67}" sibTransId="{E8016A43-3304-44EA-90B8-762D1A59170C}"/>
    <dgm:cxn modelId="{9559393B-6F1E-4EEC-8727-E7CDAFAC6EB2}" type="presOf" srcId="{DE2EEA32-ABAF-4B5C-9DF2-CD36722DFFB5}" destId="{DD8BB0EA-DB25-4729-8612-E74453F41DA4}" srcOrd="0" destOrd="0" presId="urn:microsoft.com/office/officeart/2005/8/layout/orgChart1"/>
    <dgm:cxn modelId="{21269C6A-F624-44B3-A11B-C882B33C51B0}" type="presOf" srcId="{CE32690A-C786-4978-BF8E-4FB1031959D0}" destId="{58053A5C-70E2-4B27-8DC0-78FB235DBF60}" srcOrd="0" destOrd="0" presId="urn:microsoft.com/office/officeart/2005/8/layout/orgChart1"/>
    <dgm:cxn modelId="{B5885775-E276-43A6-813A-878524B66EB0}" type="presOf" srcId="{48E7C317-2255-464B-8348-C0A18018B985}" destId="{0BC156AC-59C2-4D89-AAD0-2C0D5DC4EE77}" srcOrd="1" destOrd="0" presId="urn:microsoft.com/office/officeart/2005/8/layout/orgChart1"/>
    <dgm:cxn modelId="{04FBF0FC-693B-43A2-A8AB-34B4EFA72B5C}" type="presOf" srcId="{5CAC1935-D9FE-49AB-A46A-B2B3BA46CD1F}" destId="{FE13DB22-1508-431C-9FF5-EE0756D0A838}" srcOrd="0" destOrd="0" presId="urn:microsoft.com/office/officeart/2005/8/layout/orgChart1"/>
    <dgm:cxn modelId="{AE261FD7-9C4D-419F-A43F-CB69DA956EE8}" type="presOf" srcId="{D7AC51D0-79F6-4D5E-BC41-ED8C2F560570}" destId="{67CAB6FA-E500-4BEE-9041-687A23F04045}" srcOrd="0" destOrd="0" presId="urn:microsoft.com/office/officeart/2005/8/layout/orgChart1"/>
    <dgm:cxn modelId="{DA861153-C2F3-4097-B0A2-CB0C8D591817}" type="presOf" srcId="{49A706BB-5E21-4B62-8B07-EA5137813F67}" destId="{90BDFFC8-8983-463C-80BE-A9DC95F712D4}" srcOrd="0" destOrd="0" presId="urn:microsoft.com/office/officeart/2005/8/layout/orgChart1"/>
    <dgm:cxn modelId="{3139F279-646C-4E60-BE27-2756BC43F2C5}" srcId="{EA943BA9-80AA-4E04-8D8D-586A7D16EF0A}" destId="{DE2EEA32-ABAF-4B5C-9DF2-CD36722DFFB5}" srcOrd="3" destOrd="0" parTransId="{B434B46B-1CD1-4345-A419-D12A8B43DA27}" sibTransId="{E8CB8D49-5A93-4AF0-A626-4FBF36EA5D07}"/>
    <dgm:cxn modelId="{C8C03D1A-BBA2-4801-9DB7-A62649A2BB5F}" type="presOf" srcId="{F464695E-9CE8-467E-8BB5-CC7769DAC53A}" destId="{EBD76205-F636-4142-9605-C9A9601FC469}" srcOrd="0" destOrd="0" presId="urn:microsoft.com/office/officeart/2005/8/layout/orgChart1"/>
    <dgm:cxn modelId="{F8B2E82E-EB49-4959-ABD3-A39E73E94C16}" type="presOf" srcId="{215B744B-EBC4-44E4-971D-C88AC366D5A1}" destId="{0024547F-2829-40C3-9CC3-5DFA2D771794}" srcOrd="0" destOrd="0" presId="urn:microsoft.com/office/officeart/2005/8/layout/orgChart1"/>
    <dgm:cxn modelId="{507C7529-857A-46DE-9E63-4ADD612C9C31}" srcId="{0E3C8C2F-D1E8-4346-B1A2-E6E59B275543}" destId="{C62C5801-C49F-4F74-A0ED-18896A389662}" srcOrd="4" destOrd="0" parTransId="{D7AC51D0-79F6-4D5E-BC41-ED8C2F560570}" sibTransId="{48FFAC5F-0F62-4ADD-B2FE-871B3EA6DDEB}"/>
    <dgm:cxn modelId="{C1771F6D-3769-43EB-A91A-889A464C3E84}" type="presOf" srcId="{DE2EEA32-ABAF-4B5C-9DF2-CD36722DFFB5}" destId="{74030E6D-4E2C-4384-A730-0F3CDA9A2479}" srcOrd="1" destOrd="0" presId="urn:microsoft.com/office/officeart/2005/8/layout/orgChart1"/>
    <dgm:cxn modelId="{CB393BD1-E1C2-49B7-8106-F46DB9C64C6E}" srcId="{0E3C8C2F-D1E8-4346-B1A2-E6E59B275543}" destId="{6742F6DE-7399-4B81-9F8D-3644E58031E5}" srcOrd="2" destOrd="0" parTransId="{F464695E-9CE8-467E-8BB5-CC7769DAC53A}" sibTransId="{E7FDFD4D-06A8-48EB-A705-C5CEF2ADF44D}"/>
    <dgm:cxn modelId="{A0968C8D-B44A-4CA4-B796-CC4E978F68B1}" type="presOf" srcId="{7F8DE309-5973-4649-905A-3CBCD1E45C5F}" destId="{C0857E13-8700-4D2C-B2C4-2D55A85A5214}" srcOrd="1" destOrd="0" presId="urn:microsoft.com/office/officeart/2005/8/layout/orgChart1"/>
    <dgm:cxn modelId="{1C359965-AAE7-428A-A7F1-BF2BFF6DA3B5}" type="presOf" srcId="{8F723743-3C3E-4F0A-B832-B5B747AF3654}" destId="{0BA61F68-41E8-4AE4-9486-C9A13C6BDECC}" srcOrd="0" destOrd="0" presId="urn:microsoft.com/office/officeart/2005/8/layout/orgChart1"/>
    <dgm:cxn modelId="{2FC45A63-05A2-4999-BDA0-1F50F7BB6121}" type="presOf" srcId="{4F8FFB70-4322-43CE-B39D-1C8D990F27E9}" destId="{8B99C7CF-87EF-4FBD-982A-E52E35A21C2D}" srcOrd="1" destOrd="0" presId="urn:microsoft.com/office/officeart/2005/8/layout/orgChart1"/>
    <dgm:cxn modelId="{E0E568F4-3945-4097-84C3-1A9C8D11A033}" type="presOf" srcId="{7201444C-0360-47E7-A926-F7D9B04E40CE}" destId="{28226E0C-1A5C-43CF-95BB-A052709C4B05}" srcOrd="0" destOrd="0" presId="urn:microsoft.com/office/officeart/2005/8/layout/orgChart1"/>
    <dgm:cxn modelId="{A1F262BD-9785-4097-8EAA-45056CEA5682}" type="presOf" srcId="{6742F6DE-7399-4B81-9F8D-3644E58031E5}" destId="{1E737A23-F291-45B0-B822-0AAD03CAD976}" srcOrd="0" destOrd="0" presId="urn:microsoft.com/office/officeart/2005/8/layout/orgChart1"/>
    <dgm:cxn modelId="{285AFFB5-E1D6-46B0-9C48-AD3245541175}" type="presOf" srcId="{808469D3-71D5-481B-BC19-9D32D5BCFAEC}" destId="{6524CE3B-A9E9-445B-9CDF-6B3A142EDCCB}" srcOrd="0" destOrd="0" presId="urn:microsoft.com/office/officeart/2005/8/layout/orgChart1"/>
    <dgm:cxn modelId="{10154D35-86D5-4E00-A73C-D02932672E5E}" type="presOf" srcId="{7201444C-0360-47E7-A926-F7D9B04E40CE}" destId="{8D8B5AA1-BF06-4BB6-835D-965B8E935D5D}" srcOrd="1" destOrd="0" presId="urn:microsoft.com/office/officeart/2005/8/layout/orgChart1"/>
    <dgm:cxn modelId="{9EDCFCDE-664E-46AC-9259-0128B5506169}" type="presParOf" srcId="{265B4A3E-2FAF-48C8-A312-F4A48DA90202}" destId="{9D94AA2E-5416-44A0-A764-D70680B73C32}" srcOrd="0" destOrd="0" presId="urn:microsoft.com/office/officeart/2005/8/layout/orgChart1"/>
    <dgm:cxn modelId="{9B0F1AF7-A654-4831-A506-4DEBC678F619}" type="presParOf" srcId="{9D94AA2E-5416-44A0-A764-D70680B73C32}" destId="{DBDE62C2-BB4C-4DD9-94D8-123CD507A867}" srcOrd="0" destOrd="0" presId="urn:microsoft.com/office/officeart/2005/8/layout/orgChart1"/>
    <dgm:cxn modelId="{18539129-7274-4170-8B69-626594FEAE43}" type="presParOf" srcId="{DBDE62C2-BB4C-4DD9-94D8-123CD507A867}" destId="{CBA6828B-8B67-437E-AB29-0AF4B7E0C698}" srcOrd="0" destOrd="0" presId="urn:microsoft.com/office/officeart/2005/8/layout/orgChart1"/>
    <dgm:cxn modelId="{BF254960-D161-43BF-98E6-22093F14A1F2}" type="presParOf" srcId="{DBDE62C2-BB4C-4DD9-94D8-123CD507A867}" destId="{114BFE71-8718-465E-AF33-6EE0C416A02B}" srcOrd="1" destOrd="0" presId="urn:microsoft.com/office/officeart/2005/8/layout/orgChart1"/>
    <dgm:cxn modelId="{89A9CBDF-FA8B-4CC5-A681-7D49DDBB159C}" type="presParOf" srcId="{9D94AA2E-5416-44A0-A764-D70680B73C32}" destId="{DA09D0CC-CFA5-48E6-AAEC-D47287B862F6}" srcOrd="1" destOrd="0" presId="urn:microsoft.com/office/officeart/2005/8/layout/orgChart1"/>
    <dgm:cxn modelId="{5A45EF23-7897-4D0D-B11B-0670F9ED7CEA}" type="presParOf" srcId="{DA09D0CC-CFA5-48E6-AAEC-D47287B862F6}" destId="{300EC741-4521-4D74-A095-53FC4C01C786}" srcOrd="0" destOrd="0" presId="urn:microsoft.com/office/officeart/2005/8/layout/orgChart1"/>
    <dgm:cxn modelId="{F46CA04C-96D1-4CB9-980D-CB8C65D1A89B}" type="presParOf" srcId="{DA09D0CC-CFA5-48E6-AAEC-D47287B862F6}" destId="{8B53EFC0-07C8-46D6-8A35-ACA29BD10872}" srcOrd="1" destOrd="0" presId="urn:microsoft.com/office/officeart/2005/8/layout/orgChart1"/>
    <dgm:cxn modelId="{1B6A7D9F-39F3-45A2-8059-D118F83FBDEB}" type="presParOf" srcId="{8B53EFC0-07C8-46D6-8A35-ACA29BD10872}" destId="{91118C31-7C44-4A08-8623-0CAFF0EB9225}" srcOrd="0" destOrd="0" presId="urn:microsoft.com/office/officeart/2005/8/layout/orgChart1"/>
    <dgm:cxn modelId="{89635326-512D-4B35-B758-0BBDD7E77D80}" type="presParOf" srcId="{91118C31-7C44-4A08-8623-0CAFF0EB9225}" destId="{DF4B9CFC-23E9-45F1-934F-2051104D5455}" srcOrd="0" destOrd="0" presId="urn:microsoft.com/office/officeart/2005/8/layout/orgChart1"/>
    <dgm:cxn modelId="{2357BF41-4545-4901-9DE8-28D97291DD56}" type="presParOf" srcId="{91118C31-7C44-4A08-8623-0CAFF0EB9225}" destId="{C0857E13-8700-4D2C-B2C4-2D55A85A5214}" srcOrd="1" destOrd="0" presId="urn:microsoft.com/office/officeart/2005/8/layout/orgChart1"/>
    <dgm:cxn modelId="{F0BEB706-5C38-42FD-8596-AA3811959B40}" type="presParOf" srcId="{8B53EFC0-07C8-46D6-8A35-ACA29BD10872}" destId="{5EB9D166-F733-477D-BFB7-F6968AC58D58}" srcOrd="1" destOrd="0" presId="urn:microsoft.com/office/officeart/2005/8/layout/orgChart1"/>
    <dgm:cxn modelId="{8FE3A831-A395-4A5E-AC5D-28C7283F0147}" type="presParOf" srcId="{5EB9D166-F733-477D-BFB7-F6968AC58D58}" destId="{2E8FF37E-830B-459E-9200-D2096F38C6F6}" srcOrd="0" destOrd="0" presId="urn:microsoft.com/office/officeart/2005/8/layout/orgChart1"/>
    <dgm:cxn modelId="{C0F57C66-EF9E-4661-A87C-DDBA63E354CA}" type="presParOf" srcId="{5EB9D166-F733-477D-BFB7-F6968AC58D58}" destId="{3A20191B-5B32-437E-85CB-0F95ABC097AA}" srcOrd="1" destOrd="0" presId="urn:microsoft.com/office/officeart/2005/8/layout/orgChart1"/>
    <dgm:cxn modelId="{3A8580DF-60F7-4E38-AF14-096CBC2873FD}" type="presParOf" srcId="{3A20191B-5B32-437E-85CB-0F95ABC097AA}" destId="{FB3C43EE-4057-49D0-8961-6FEB33FE999D}" srcOrd="0" destOrd="0" presId="urn:microsoft.com/office/officeart/2005/8/layout/orgChart1"/>
    <dgm:cxn modelId="{48270618-2EDF-4178-AC0E-43ACFDA47245}" type="presParOf" srcId="{FB3C43EE-4057-49D0-8961-6FEB33FE999D}" destId="{FDE03DBD-9B3C-4531-9119-8C239875F33D}" srcOrd="0" destOrd="0" presId="urn:microsoft.com/office/officeart/2005/8/layout/orgChart1"/>
    <dgm:cxn modelId="{E679E6E6-A6B2-42EA-844F-3094907825D2}" type="presParOf" srcId="{FB3C43EE-4057-49D0-8961-6FEB33FE999D}" destId="{4BA4D1E3-18D1-42A2-999A-4500189C376F}" srcOrd="1" destOrd="0" presId="urn:microsoft.com/office/officeart/2005/8/layout/orgChart1"/>
    <dgm:cxn modelId="{916387CD-634A-4AF5-A7FE-D7493094BBFF}" type="presParOf" srcId="{3A20191B-5B32-437E-85CB-0F95ABC097AA}" destId="{C9D61281-20AB-4665-96A3-EB525CA9400F}" srcOrd="1" destOrd="0" presId="urn:microsoft.com/office/officeart/2005/8/layout/orgChart1"/>
    <dgm:cxn modelId="{BF4FFC21-1929-4651-9B36-E1DBF3B9E506}" type="presParOf" srcId="{C9D61281-20AB-4665-96A3-EB525CA9400F}" destId="{58053A5C-70E2-4B27-8DC0-78FB235DBF60}" srcOrd="0" destOrd="0" presId="urn:microsoft.com/office/officeart/2005/8/layout/orgChart1"/>
    <dgm:cxn modelId="{0141840D-7150-4C6F-B9E2-492BDC02AE04}" type="presParOf" srcId="{C9D61281-20AB-4665-96A3-EB525CA9400F}" destId="{DF10F3F3-03F0-4332-B627-2A2F595D0D9A}" srcOrd="1" destOrd="0" presId="urn:microsoft.com/office/officeart/2005/8/layout/orgChart1"/>
    <dgm:cxn modelId="{B9B8B4E1-CE67-4FBA-8CEB-191B36F9F73D}" type="presParOf" srcId="{DF10F3F3-03F0-4332-B627-2A2F595D0D9A}" destId="{DB75856E-EF76-4065-8E0A-8951201A741E}" srcOrd="0" destOrd="0" presId="urn:microsoft.com/office/officeart/2005/8/layout/orgChart1"/>
    <dgm:cxn modelId="{B2CEDE73-0F31-4955-B8F0-0C24847943F8}" type="presParOf" srcId="{DB75856E-EF76-4065-8E0A-8951201A741E}" destId="{2F37E316-8431-4DBE-B8F2-B60A4334D5D0}" srcOrd="0" destOrd="0" presId="urn:microsoft.com/office/officeart/2005/8/layout/orgChart1"/>
    <dgm:cxn modelId="{7DE4864D-6AA3-4B9B-B76D-2E31D948EBAB}" type="presParOf" srcId="{DB75856E-EF76-4065-8E0A-8951201A741E}" destId="{33972C51-02EC-4821-82F6-C86250925CCB}" srcOrd="1" destOrd="0" presId="urn:microsoft.com/office/officeart/2005/8/layout/orgChart1"/>
    <dgm:cxn modelId="{160C56BC-01AE-4BC9-BE42-4D130DBC5488}" type="presParOf" srcId="{DF10F3F3-03F0-4332-B627-2A2F595D0D9A}" destId="{92E6E471-188C-4D2B-AC52-20FF2E3D70AB}" srcOrd="1" destOrd="0" presId="urn:microsoft.com/office/officeart/2005/8/layout/orgChart1"/>
    <dgm:cxn modelId="{C45F4402-2FEB-4A9D-9620-70FAC3A77960}" type="presParOf" srcId="{DF10F3F3-03F0-4332-B627-2A2F595D0D9A}" destId="{C79C6B14-2216-450F-AE33-6A4B880BA771}" srcOrd="2" destOrd="0" presId="urn:microsoft.com/office/officeart/2005/8/layout/orgChart1"/>
    <dgm:cxn modelId="{EBA98BBA-5AA6-4DEB-A571-368D53E50063}" type="presParOf" srcId="{C9D61281-20AB-4665-96A3-EB525CA9400F}" destId="{6524CE3B-A9E9-445B-9CDF-6B3A142EDCCB}" srcOrd="2" destOrd="0" presId="urn:microsoft.com/office/officeart/2005/8/layout/orgChart1"/>
    <dgm:cxn modelId="{5E75011E-C19B-431F-A77E-868796922979}" type="presParOf" srcId="{C9D61281-20AB-4665-96A3-EB525CA9400F}" destId="{70A5D5E3-A282-4919-9921-A7E8F2C6BE75}" srcOrd="3" destOrd="0" presId="urn:microsoft.com/office/officeart/2005/8/layout/orgChart1"/>
    <dgm:cxn modelId="{DBD7662E-2DFD-4C43-BA94-9CDB0EA96DB1}" type="presParOf" srcId="{70A5D5E3-A282-4919-9921-A7E8F2C6BE75}" destId="{27502DBD-C535-48D5-A63C-776E2393D62E}" srcOrd="0" destOrd="0" presId="urn:microsoft.com/office/officeart/2005/8/layout/orgChart1"/>
    <dgm:cxn modelId="{EECC63F2-A34A-42EB-A33C-E5275561EA42}" type="presParOf" srcId="{27502DBD-C535-48D5-A63C-776E2393D62E}" destId="{EE16689A-8B5C-481F-ACBC-C6A13BB0A775}" srcOrd="0" destOrd="0" presId="urn:microsoft.com/office/officeart/2005/8/layout/orgChart1"/>
    <dgm:cxn modelId="{173EC35B-5893-44ED-92E5-E4F59C9AC931}" type="presParOf" srcId="{27502DBD-C535-48D5-A63C-776E2393D62E}" destId="{A3C093E8-E627-4A5D-9F1D-CFCB4A07F822}" srcOrd="1" destOrd="0" presId="urn:microsoft.com/office/officeart/2005/8/layout/orgChart1"/>
    <dgm:cxn modelId="{509DACEA-2D8E-4557-AD76-3358D83CE8C6}" type="presParOf" srcId="{70A5D5E3-A282-4919-9921-A7E8F2C6BE75}" destId="{50FDCEEE-1754-41D4-8C49-637FBA6D8629}" srcOrd="1" destOrd="0" presId="urn:microsoft.com/office/officeart/2005/8/layout/orgChart1"/>
    <dgm:cxn modelId="{33EA2508-B670-4416-9E09-3CCF6B42E9F8}" type="presParOf" srcId="{70A5D5E3-A282-4919-9921-A7E8F2C6BE75}" destId="{BB32E17F-9120-4EA5-BF12-E3B50DA2F0B6}" srcOrd="2" destOrd="0" presId="urn:microsoft.com/office/officeart/2005/8/layout/orgChart1"/>
    <dgm:cxn modelId="{D7129990-DDB6-496A-B34B-351FCFFD917F}" type="presParOf" srcId="{C9D61281-20AB-4665-96A3-EB525CA9400F}" destId="{BBF70106-A2ED-4BF2-928E-6C17003B350F}" srcOrd="4" destOrd="0" presId="urn:microsoft.com/office/officeart/2005/8/layout/orgChart1"/>
    <dgm:cxn modelId="{26B602E1-AC1B-4B43-8D2D-1AD2B3F6DBD0}" type="presParOf" srcId="{C9D61281-20AB-4665-96A3-EB525CA9400F}" destId="{85912A65-385F-4384-B5E3-6C90881ED5EB}" srcOrd="5" destOrd="0" presId="urn:microsoft.com/office/officeart/2005/8/layout/orgChart1"/>
    <dgm:cxn modelId="{CF11F921-45C2-4809-89CE-AF5FB1C6AA2F}" type="presParOf" srcId="{85912A65-385F-4384-B5E3-6C90881ED5EB}" destId="{F9F7D309-007C-453F-AFFF-E7D8A3D99019}" srcOrd="0" destOrd="0" presId="urn:microsoft.com/office/officeart/2005/8/layout/orgChart1"/>
    <dgm:cxn modelId="{03C6A1C9-7ED7-4BD7-8EBC-913410C55E23}" type="presParOf" srcId="{F9F7D309-007C-453F-AFFF-E7D8A3D99019}" destId="{67D75EDB-3E2B-41E6-AC2E-5FC362E05693}" srcOrd="0" destOrd="0" presId="urn:microsoft.com/office/officeart/2005/8/layout/orgChart1"/>
    <dgm:cxn modelId="{62A239BF-A9B2-404D-B882-8451744D6B63}" type="presParOf" srcId="{F9F7D309-007C-453F-AFFF-E7D8A3D99019}" destId="{95BC6DC7-831D-438D-9EE6-0172D5AEDA3C}" srcOrd="1" destOrd="0" presId="urn:microsoft.com/office/officeart/2005/8/layout/orgChart1"/>
    <dgm:cxn modelId="{BB074181-AE92-494B-A5D6-1618161462B6}" type="presParOf" srcId="{85912A65-385F-4384-B5E3-6C90881ED5EB}" destId="{9EAF2EB0-6201-40C2-9F4F-32F2022A28F5}" srcOrd="1" destOrd="0" presId="urn:microsoft.com/office/officeart/2005/8/layout/orgChart1"/>
    <dgm:cxn modelId="{833D95F7-52FC-4164-8FB0-A689AC44E1A4}" type="presParOf" srcId="{85912A65-385F-4384-B5E3-6C90881ED5EB}" destId="{45543A97-3CD5-4DCD-BB70-7345FBB3769C}" srcOrd="2" destOrd="0" presId="urn:microsoft.com/office/officeart/2005/8/layout/orgChart1"/>
    <dgm:cxn modelId="{4DD78939-EEF8-4199-B6E3-66B6FF44C27A}" type="presParOf" srcId="{C9D61281-20AB-4665-96A3-EB525CA9400F}" destId="{BDDF6C34-1E7C-454A-AB60-753903D2602D}" srcOrd="6" destOrd="0" presId="urn:microsoft.com/office/officeart/2005/8/layout/orgChart1"/>
    <dgm:cxn modelId="{4D837DEE-FECC-44FA-9520-459FD046253A}" type="presParOf" srcId="{C9D61281-20AB-4665-96A3-EB525CA9400F}" destId="{047B35D5-8522-4EE9-B0F7-097F9B9F1B6C}" srcOrd="7" destOrd="0" presId="urn:microsoft.com/office/officeart/2005/8/layout/orgChart1"/>
    <dgm:cxn modelId="{93C75470-19AE-4FF6-97F5-00D5FCEA2C04}" type="presParOf" srcId="{047B35D5-8522-4EE9-B0F7-097F9B9F1B6C}" destId="{CCFF557B-D271-4DE5-8004-C2DF91793839}" srcOrd="0" destOrd="0" presId="urn:microsoft.com/office/officeart/2005/8/layout/orgChart1"/>
    <dgm:cxn modelId="{D3AC8E1E-AD30-489D-B37A-301B31B36147}" type="presParOf" srcId="{CCFF557B-D271-4DE5-8004-C2DF91793839}" destId="{DD8BB0EA-DB25-4729-8612-E74453F41DA4}" srcOrd="0" destOrd="0" presId="urn:microsoft.com/office/officeart/2005/8/layout/orgChart1"/>
    <dgm:cxn modelId="{FEAFAAC3-ACC2-41A7-A025-446C80A41D0F}" type="presParOf" srcId="{CCFF557B-D271-4DE5-8004-C2DF91793839}" destId="{74030E6D-4E2C-4384-A730-0F3CDA9A2479}" srcOrd="1" destOrd="0" presId="urn:microsoft.com/office/officeart/2005/8/layout/orgChart1"/>
    <dgm:cxn modelId="{A4DF4234-9C38-435F-847D-ABF2E5A25C48}" type="presParOf" srcId="{047B35D5-8522-4EE9-B0F7-097F9B9F1B6C}" destId="{843ECDED-5898-4BD2-B255-37933DC70FB4}" srcOrd="1" destOrd="0" presId="urn:microsoft.com/office/officeart/2005/8/layout/orgChart1"/>
    <dgm:cxn modelId="{C5C50E91-29AE-4B01-A6E7-79B85AB66235}" type="presParOf" srcId="{047B35D5-8522-4EE9-B0F7-097F9B9F1B6C}" destId="{D7A955B8-5501-443C-808D-8F87C2BB2D64}" srcOrd="2" destOrd="0" presId="urn:microsoft.com/office/officeart/2005/8/layout/orgChart1"/>
    <dgm:cxn modelId="{2D2C45FA-C1C3-468A-AEB3-2A085EF8511E}" type="presParOf" srcId="{C9D61281-20AB-4665-96A3-EB525CA9400F}" destId="{E16BCC77-6BB5-4125-AFB8-B4AEC536E16B}" srcOrd="8" destOrd="0" presId="urn:microsoft.com/office/officeart/2005/8/layout/orgChart1"/>
    <dgm:cxn modelId="{943CDAF1-B84B-48AC-9AAD-1E2C08019217}" type="presParOf" srcId="{C9D61281-20AB-4665-96A3-EB525CA9400F}" destId="{A4315099-6E30-4BB0-AA7B-07E1BFF06838}" srcOrd="9" destOrd="0" presId="urn:microsoft.com/office/officeart/2005/8/layout/orgChart1"/>
    <dgm:cxn modelId="{C4D33A4F-02C4-4585-8958-DFD195C736DB}" type="presParOf" srcId="{A4315099-6E30-4BB0-AA7B-07E1BFF06838}" destId="{52E8367B-87E9-4357-8735-17CDF45BA150}" srcOrd="0" destOrd="0" presId="urn:microsoft.com/office/officeart/2005/8/layout/orgChart1"/>
    <dgm:cxn modelId="{DC7FEA20-DBEC-47A8-A5DD-E49E2E546E27}" type="presParOf" srcId="{52E8367B-87E9-4357-8735-17CDF45BA150}" destId="{D6E52FFA-9EF4-46EE-B936-1C47706D75BB}" srcOrd="0" destOrd="0" presId="urn:microsoft.com/office/officeart/2005/8/layout/orgChart1"/>
    <dgm:cxn modelId="{5D9C9DB3-E66D-464C-A7EB-2A31C48F5743}" type="presParOf" srcId="{52E8367B-87E9-4357-8735-17CDF45BA150}" destId="{2BDC8B91-F34D-4C96-8F4C-A2D22F2DAEA9}" srcOrd="1" destOrd="0" presId="urn:microsoft.com/office/officeart/2005/8/layout/orgChart1"/>
    <dgm:cxn modelId="{79992379-8A50-41A3-AB07-11F3A08BC517}" type="presParOf" srcId="{A4315099-6E30-4BB0-AA7B-07E1BFF06838}" destId="{DC8A4CA5-072E-4A7A-870B-421D700566CD}" srcOrd="1" destOrd="0" presId="urn:microsoft.com/office/officeart/2005/8/layout/orgChart1"/>
    <dgm:cxn modelId="{3612311E-2E1B-4A68-A41C-49952E725ABA}" type="presParOf" srcId="{A4315099-6E30-4BB0-AA7B-07E1BFF06838}" destId="{CCC881F1-7D42-41BA-9905-1B8BA404EBC3}" srcOrd="2" destOrd="0" presId="urn:microsoft.com/office/officeart/2005/8/layout/orgChart1"/>
    <dgm:cxn modelId="{F4EEF38E-EB06-4FDE-8E2B-EDD04F6AF393}" type="presParOf" srcId="{3A20191B-5B32-437E-85CB-0F95ABC097AA}" destId="{5CE091D8-E70E-4BF0-95F8-8FC12DA8D6C8}" srcOrd="2" destOrd="0" presId="urn:microsoft.com/office/officeart/2005/8/layout/orgChart1"/>
    <dgm:cxn modelId="{D6CC04F9-0530-4114-826B-6E0FA225D2B0}" type="presParOf" srcId="{8B53EFC0-07C8-46D6-8A35-ACA29BD10872}" destId="{7A08A2C9-58C1-45CA-9FED-C69F7A15BB5A}" srcOrd="2" destOrd="0" presId="urn:microsoft.com/office/officeart/2005/8/layout/orgChart1"/>
    <dgm:cxn modelId="{E3577C65-AD69-4230-8811-5B3D31C61C82}" type="presParOf" srcId="{DA09D0CC-CFA5-48E6-AAEC-D47287B862F6}" destId="{4CF8B949-A39C-4830-AC15-8AE63F475CE4}" srcOrd="2" destOrd="0" presId="urn:microsoft.com/office/officeart/2005/8/layout/orgChart1"/>
    <dgm:cxn modelId="{4802D334-8F91-44B1-91BE-12863E48634C}" type="presParOf" srcId="{DA09D0CC-CFA5-48E6-AAEC-D47287B862F6}" destId="{9A0114B9-7982-49B2-A116-F993D237862C}" srcOrd="3" destOrd="0" presId="urn:microsoft.com/office/officeart/2005/8/layout/orgChart1"/>
    <dgm:cxn modelId="{351B2AC8-140A-4832-BB02-2B366A759BD7}" type="presParOf" srcId="{9A0114B9-7982-49B2-A116-F993D237862C}" destId="{3385C964-F8F0-4F17-82E4-96B3ABB6FA30}" srcOrd="0" destOrd="0" presId="urn:microsoft.com/office/officeart/2005/8/layout/orgChart1"/>
    <dgm:cxn modelId="{B6DA5983-2C1D-4FBA-B7BE-EBA87427BA8F}" type="presParOf" srcId="{3385C964-F8F0-4F17-82E4-96B3ABB6FA30}" destId="{0024547F-2829-40C3-9CC3-5DFA2D771794}" srcOrd="0" destOrd="0" presId="urn:microsoft.com/office/officeart/2005/8/layout/orgChart1"/>
    <dgm:cxn modelId="{18CD9DEC-33CB-4A2F-9F6A-2EC3EC93D011}" type="presParOf" srcId="{3385C964-F8F0-4F17-82E4-96B3ABB6FA30}" destId="{7DBA5657-C7D0-48E9-A865-3ABD2E3A4A99}" srcOrd="1" destOrd="0" presId="urn:microsoft.com/office/officeart/2005/8/layout/orgChart1"/>
    <dgm:cxn modelId="{BEF0740F-5C29-4FF3-A9C5-13428B89F223}" type="presParOf" srcId="{9A0114B9-7982-49B2-A116-F993D237862C}" destId="{4B0FA054-2378-426E-AFA2-43CCCD7B3D28}" srcOrd="1" destOrd="0" presId="urn:microsoft.com/office/officeart/2005/8/layout/orgChart1"/>
    <dgm:cxn modelId="{B8A11A5B-AACA-4549-A4A6-4D8E265CF0B8}" type="presParOf" srcId="{9A0114B9-7982-49B2-A116-F993D237862C}" destId="{B5CCE5C4-1CB8-401A-8466-CB2613323B86}" srcOrd="2" destOrd="0" presId="urn:microsoft.com/office/officeart/2005/8/layout/orgChart1"/>
    <dgm:cxn modelId="{0E364DB4-9146-4C82-8D89-6E9E09098BEA}" type="presParOf" srcId="{DA09D0CC-CFA5-48E6-AAEC-D47287B862F6}" destId="{EBD76205-F636-4142-9605-C9A9601FC469}" srcOrd="4" destOrd="0" presId="urn:microsoft.com/office/officeart/2005/8/layout/orgChart1"/>
    <dgm:cxn modelId="{86D60FA8-2573-4922-B9AB-1C3CF45061E4}" type="presParOf" srcId="{DA09D0CC-CFA5-48E6-AAEC-D47287B862F6}" destId="{8632C38B-8D94-42ED-9701-38AB2764453A}" srcOrd="5" destOrd="0" presId="urn:microsoft.com/office/officeart/2005/8/layout/orgChart1"/>
    <dgm:cxn modelId="{4FBB39D8-90B4-4E81-B6F7-0B2F88AFC43B}" type="presParOf" srcId="{8632C38B-8D94-42ED-9701-38AB2764453A}" destId="{143F3E03-7CC7-4572-89BA-1F45F7106ED0}" srcOrd="0" destOrd="0" presId="urn:microsoft.com/office/officeart/2005/8/layout/orgChart1"/>
    <dgm:cxn modelId="{EBDAF26F-22EB-49A7-AEB3-73F2064E4EAE}" type="presParOf" srcId="{143F3E03-7CC7-4572-89BA-1F45F7106ED0}" destId="{1E737A23-F291-45B0-B822-0AAD03CAD976}" srcOrd="0" destOrd="0" presId="urn:microsoft.com/office/officeart/2005/8/layout/orgChart1"/>
    <dgm:cxn modelId="{4C948798-3FCE-4E84-9C46-19821EE1BBCC}" type="presParOf" srcId="{143F3E03-7CC7-4572-89BA-1F45F7106ED0}" destId="{617657C0-FCC2-4430-8CC9-8AEA63E6A78A}" srcOrd="1" destOrd="0" presId="urn:microsoft.com/office/officeart/2005/8/layout/orgChart1"/>
    <dgm:cxn modelId="{58860552-1CC1-4ADC-9FDF-0908C201164C}" type="presParOf" srcId="{8632C38B-8D94-42ED-9701-38AB2764453A}" destId="{6C6DF207-9229-4F6A-9334-D0BE33BDF02F}" srcOrd="1" destOrd="0" presId="urn:microsoft.com/office/officeart/2005/8/layout/orgChart1"/>
    <dgm:cxn modelId="{26744307-877A-4879-BB07-2E26D552132A}" type="presParOf" srcId="{6C6DF207-9229-4F6A-9334-D0BE33BDF02F}" destId="{0C2F4C41-5A47-4241-8568-8AE70DE5CB32}" srcOrd="0" destOrd="0" presId="urn:microsoft.com/office/officeart/2005/8/layout/orgChart1"/>
    <dgm:cxn modelId="{643DBF2F-7CFD-4446-B97D-8E0D5C1BFB82}" type="presParOf" srcId="{6C6DF207-9229-4F6A-9334-D0BE33BDF02F}" destId="{2E30CBCD-F72A-4853-8044-BCAF87345943}" srcOrd="1" destOrd="0" presId="urn:microsoft.com/office/officeart/2005/8/layout/orgChart1"/>
    <dgm:cxn modelId="{C1726994-76FA-4C20-8057-3CBA2528B680}" type="presParOf" srcId="{2E30CBCD-F72A-4853-8044-BCAF87345943}" destId="{68EE3590-FF34-44F1-A14B-866EBE8A4C63}" srcOrd="0" destOrd="0" presId="urn:microsoft.com/office/officeart/2005/8/layout/orgChart1"/>
    <dgm:cxn modelId="{6085512A-78FC-4DF7-A91E-2BB6A300D487}" type="presParOf" srcId="{68EE3590-FF34-44F1-A14B-866EBE8A4C63}" destId="{93CD3898-EE07-490E-92CD-6601C8DE9487}" srcOrd="0" destOrd="0" presId="urn:microsoft.com/office/officeart/2005/8/layout/orgChart1"/>
    <dgm:cxn modelId="{BCD40397-6454-42A4-8C92-7E9A6A808909}" type="presParOf" srcId="{68EE3590-FF34-44F1-A14B-866EBE8A4C63}" destId="{0BC156AC-59C2-4D89-AAD0-2C0D5DC4EE77}" srcOrd="1" destOrd="0" presId="urn:microsoft.com/office/officeart/2005/8/layout/orgChart1"/>
    <dgm:cxn modelId="{DB856FE2-E788-445F-9EA6-64662FCCDEBF}" type="presParOf" srcId="{2E30CBCD-F72A-4853-8044-BCAF87345943}" destId="{8DF209B6-5540-4EAC-B1FC-DCF15C437502}" srcOrd="1" destOrd="0" presId="urn:microsoft.com/office/officeart/2005/8/layout/orgChart1"/>
    <dgm:cxn modelId="{B594B98C-D9DB-4597-AF8F-D53E233AE2FA}" type="presParOf" srcId="{8DF209B6-5540-4EAC-B1FC-DCF15C437502}" destId="{90BDFFC8-8983-463C-80BE-A9DC95F712D4}" srcOrd="0" destOrd="0" presId="urn:microsoft.com/office/officeart/2005/8/layout/orgChart1"/>
    <dgm:cxn modelId="{48CA4E83-AAA8-4A74-9A5E-D1640B4C5069}" type="presParOf" srcId="{8DF209B6-5540-4EAC-B1FC-DCF15C437502}" destId="{E2899690-C876-4B5E-AA85-345A36D0FB95}" srcOrd="1" destOrd="0" presId="urn:microsoft.com/office/officeart/2005/8/layout/orgChart1"/>
    <dgm:cxn modelId="{FA86EC91-0CBA-465E-8D69-B5F8593CC5E2}" type="presParOf" srcId="{E2899690-C876-4B5E-AA85-345A36D0FB95}" destId="{FB481964-2BB3-4650-8B2C-B37566DC40CD}" srcOrd="0" destOrd="0" presId="urn:microsoft.com/office/officeart/2005/8/layout/orgChart1"/>
    <dgm:cxn modelId="{B74CE69E-8B56-4FB4-B045-A20681F1D31E}" type="presParOf" srcId="{FB481964-2BB3-4650-8B2C-B37566DC40CD}" destId="{7EEE979F-4FF6-48D7-A2D7-37ED43C30139}" srcOrd="0" destOrd="0" presId="urn:microsoft.com/office/officeart/2005/8/layout/orgChart1"/>
    <dgm:cxn modelId="{E078122F-D7CA-471E-9C50-56F6CBB873E9}" type="presParOf" srcId="{FB481964-2BB3-4650-8B2C-B37566DC40CD}" destId="{8925ED9B-CDF9-4B04-BC38-D764F93FF839}" srcOrd="1" destOrd="0" presId="urn:microsoft.com/office/officeart/2005/8/layout/orgChart1"/>
    <dgm:cxn modelId="{44E2E1BC-134D-4058-8F09-0393C095FF29}" type="presParOf" srcId="{E2899690-C876-4B5E-AA85-345A36D0FB95}" destId="{622C8EEA-FFE8-49C6-8961-75F953734861}" srcOrd="1" destOrd="0" presId="urn:microsoft.com/office/officeart/2005/8/layout/orgChart1"/>
    <dgm:cxn modelId="{410E6C8D-C73B-4D7B-8850-5FE027C1F214}" type="presParOf" srcId="{E2899690-C876-4B5E-AA85-345A36D0FB95}" destId="{18DC6CC6-7CED-4F1E-B430-A9BDC7C080CA}" srcOrd="2" destOrd="0" presId="urn:microsoft.com/office/officeart/2005/8/layout/orgChart1"/>
    <dgm:cxn modelId="{D8CC5557-31C2-46E2-A5ED-DB21E64F5102}" type="presParOf" srcId="{2E30CBCD-F72A-4853-8044-BCAF87345943}" destId="{5D415CE1-1EC5-4DA7-9E3E-C0489F3D8800}" srcOrd="2" destOrd="0" presId="urn:microsoft.com/office/officeart/2005/8/layout/orgChart1"/>
    <dgm:cxn modelId="{6D60CCCB-2D11-4453-B886-30123FA64E9A}" type="presParOf" srcId="{6C6DF207-9229-4F6A-9334-D0BE33BDF02F}" destId="{57C302A2-84FE-4521-8E6B-A97F6D001F20}" srcOrd="2" destOrd="0" presId="urn:microsoft.com/office/officeart/2005/8/layout/orgChart1"/>
    <dgm:cxn modelId="{AEF492A4-80CC-4B52-AF54-00E43D5E77D0}" type="presParOf" srcId="{6C6DF207-9229-4F6A-9334-D0BE33BDF02F}" destId="{B1D8EB65-052E-46F0-AE27-7754D9796A6E}" srcOrd="3" destOrd="0" presId="urn:microsoft.com/office/officeart/2005/8/layout/orgChart1"/>
    <dgm:cxn modelId="{5D6EF1A0-4980-46D3-95C8-2605E58AE06B}" type="presParOf" srcId="{B1D8EB65-052E-46F0-AE27-7754D9796A6E}" destId="{0919536D-4023-47E0-A0E3-04DDAEB73CCB}" srcOrd="0" destOrd="0" presId="urn:microsoft.com/office/officeart/2005/8/layout/orgChart1"/>
    <dgm:cxn modelId="{6AAC66F4-44BD-444E-A1E5-4F980FBF0E83}" type="presParOf" srcId="{0919536D-4023-47E0-A0E3-04DDAEB73CCB}" destId="{8CBA2542-6090-4D99-9379-88583E2AAFC5}" srcOrd="0" destOrd="0" presId="urn:microsoft.com/office/officeart/2005/8/layout/orgChart1"/>
    <dgm:cxn modelId="{0C2F65DF-843E-4D0C-8033-92B17A151095}" type="presParOf" srcId="{0919536D-4023-47E0-A0E3-04DDAEB73CCB}" destId="{098D0F65-F460-4806-9B8D-9A2E6BB468DD}" srcOrd="1" destOrd="0" presId="urn:microsoft.com/office/officeart/2005/8/layout/orgChart1"/>
    <dgm:cxn modelId="{FFA5B946-FDEA-4CF8-AEF2-9DE6C5C2560F}" type="presParOf" srcId="{B1D8EB65-052E-46F0-AE27-7754D9796A6E}" destId="{FFDE56B6-921B-40E9-824F-324365676664}" srcOrd="1" destOrd="0" presId="urn:microsoft.com/office/officeart/2005/8/layout/orgChart1"/>
    <dgm:cxn modelId="{D95928B3-F264-4EBC-8CB2-E3EB1CDBB1F7}" type="presParOf" srcId="{B1D8EB65-052E-46F0-AE27-7754D9796A6E}" destId="{1A36F413-1C97-44CD-A92C-EA0453900D14}" srcOrd="2" destOrd="0" presId="urn:microsoft.com/office/officeart/2005/8/layout/orgChart1"/>
    <dgm:cxn modelId="{FEEB2693-48B7-4C68-A483-20DC43B78E61}" type="presParOf" srcId="{8632C38B-8D94-42ED-9701-38AB2764453A}" destId="{B90A390B-970B-4622-B7CE-5F6A0DF90B21}" srcOrd="2" destOrd="0" presId="urn:microsoft.com/office/officeart/2005/8/layout/orgChart1"/>
    <dgm:cxn modelId="{2DAD76CA-1784-459A-BA55-A2BD332232F1}" type="presParOf" srcId="{DA09D0CC-CFA5-48E6-AAEC-D47287B862F6}" destId="{B207DEE5-6E1E-4340-B1D9-A84E179E8812}" srcOrd="6" destOrd="0" presId="urn:microsoft.com/office/officeart/2005/8/layout/orgChart1"/>
    <dgm:cxn modelId="{0512F3DA-BC3C-4717-BF5F-F24B044F6447}" type="presParOf" srcId="{DA09D0CC-CFA5-48E6-AAEC-D47287B862F6}" destId="{76552AB3-94D7-4B54-8D57-E8C56F836EA9}" srcOrd="7" destOrd="0" presId="urn:microsoft.com/office/officeart/2005/8/layout/orgChart1"/>
    <dgm:cxn modelId="{BCD142AC-0ED5-4523-9040-BF57AD927BAC}" type="presParOf" srcId="{76552AB3-94D7-4B54-8D57-E8C56F836EA9}" destId="{B6B1DD94-3BBD-4C6C-A6FB-42E285DC212A}" srcOrd="0" destOrd="0" presId="urn:microsoft.com/office/officeart/2005/8/layout/orgChart1"/>
    <dgm:cxn modelId="{EFA1DAB2-02C5-44CF-9568-F22E9D6EC2EA}" type="presParOf" srcId="{B6B1DD94-3BBD-4C6C-A6FB-42E285DC212A}" destId="{32B274F3-953A-4513-A733-2B0E5668AFBB}" srcOrd="0" destOrd="0" presId="urn:microsoft.com/office/officeart/2005/8/layout/orgChart1"/>
    <dgm:cxn modelId="{D27E6E95-DCF3-43A7-87B4-EE6FF57DE78E}" type="presParOf" srcId="{B6B1DD94-3BBD-4C6C-A6FB-42E285DC212A}" destId="{8B99C7CF-87EF-4FBD-982A-E52E35A21C2D}" srcOrd="1" destOrd="0" presId="urn:microsoft.com/office/officeart/2005/8/layout/orgChart1"/>
    <dgm:cxn modelId="{70E42CDE-42BA-4A66-AAC6-D7FC8B8C1B4C}" type="presParOf" srcId="{76552AB3-94D7-4B54-8D57-E8C56F836EA9}" destId="{BB601A7F-E62A-4545-A9D4-E2382F54DFCD}" srcOrd="1" destOrd="0" presId="urn:microsoft.com/office/officeart/2005/8/layout/orgChart1"/>
    <dgm:cxn modelId="{95B126F6-152E-45C6-8802-3533B27E3388}" type="presParOf" srcId="{76552AB3-94D7-4B54-8D57-E8C56F836EA9}" destId="{C5DDCCBE-678F-4334-A6DB-4E53C1A05718}" srcOrd="2" destOrd="0" presId="urn:microsoft.com/office/officeart/2005/8/layout/orgChart1"/>
    <dgm:cxn modelId="{87997D24-FFC4-488B-9ACC-D9C4477D271E}" type="presParOf" srcId="{DA09D0CC-CFA5-48E6-AAEC-D47287B862F6}" destId="{67CAB6FA-E500-4BEE-9041-687A23F04045}" srcOrd="8" destOrd="0" presId="urn:microsoft.com/office/officeart/2005/8/layout/orgChart1"/>
    <dgm:cxn modelId="{E88C41A2-9BE6-4E8B-89D6-20C69037BC8E}" type="presParOf" srcId="{DA09D0CC-CFA5-48E6-AAEC-D47287B862F6}" destId="{DD69D1C4-E8D2-425B-A891-0166DC1DB99B}" srcOrd="9" destOrd="0" presId="urn:microsoft.com/office/officeart/2005/8/layout/orgChart1"/>
    <dgm:cxn modelId="{894C2D8D-050C-43C2-AE5F-9F02EA2F3300}" type="presParOf" srcId="{DD69D1C4-E8D2-425B-A891-0166DC1DB99B}" destId="{006B73B8-F59E-4720-B404-1847877DDF10}" srcOrd="0" destOrd="0" presId="urn:microsoft.com/office/officeart/2005/8/layout/orgChart1"/>
    <dgm:cxn modelId="{F3084A62-298F-4245-BD80-3B5CED98E57D}" type="presParOf" srcId="{006B73B8-F59E-4720-B404-1847877DDF10}" destId="{96958809-568F-4680-A629-E02415ED69D2}" srcOrd="0" destOrd="0" presId="urn:microsoft.com/office/officeart/2005/8/layout/orgChart1"/>
    <dgm:cxn modelId="{A059EE08-D3A6-41EE-A4CD-66A67BB65026}" type="presParOf" srcId="{006B73B8-F59E-4720-B404-1847877DDF10}" destId="{9555B8E7-8136-4720-89A7-CD713F8B9A8C}" srcOrd="1" destOrd="0" presId="urn:microsoft.com/office/officeart/2005/8/layout/orgChart1"/>
    <dgm:cxn modelId="{13AAE2B2-12B7-4054-8CA9-3420728BCC84}" type="presParOf" srcId="{DD69D1C4-E8D2-425B-A891-0166DC1DB99B}" destId="{CF23416A-BE88-4769-BE08-F09FB47208F7}" srcOrd="1" destOrd="0" presId="urn:microsoft.com/office/officeart/2005/8/layout/orgChart1"/>
    <dgm:cxn modelId="{6CA0B7B8-AD71-4A16-B689-DF4D4A915EED}" type="presParOf" srcId="{DD69D1C4-E8D2-425B-A891-0166DC1DB99B}" destId="{D1183884-F25A-432A-994F-7B9F7D12BA54}" srcOrd="2" destOrd="0" presId="urn:microsoft.com/office/officeart/2005/8/layout/orgChart1"/>
    <dgm:cxn modelId="{8D813750-5DE4-486B-AFD9-067D9AD7E455}" type="presParOf" srcId="{DA09D0CC-CFA5-48E6-AAEC-D47287B862F6}" destId="{CC31FF07-36E4-447B-8AE8-AB0B277CE911}" srcOrd="10" destOrd="0" presId="urn:microsoft.com/office/officeart/2005/8/layout/orgChart1"/>
    <dgm:cxn modelId="{84E06C5A-F93B-44FC-B18A-2D9833983E4B}" type="presParOf" srcId="{DA09D0CC-CFA5-48E6-AAEC-D47287B862F6}" destId="{EF904CD4-E863-4132-8BFA-A3B8E8D79E60}" srcOrd="11" destOrd="0" presId="urn:microsoft.com/office/officeart/2005/8/layout/orgChart1"/>
    <dgm:cxn modelId="{0D252FB0-06B8-4386-B181-8069801F3485}" type="presParOf" srcId="{EF904CD4-E863-4132-8BFA-A3B8E8D79E60}" destId="{BF9CC1D1-D3BA-4548-B54D-631C2031EAEF}" srcOrd="0" destOrd="0" presId="urn:microsoft.com/office/officeart/2005/8/layout/orgChart1"/>
    <dgm:cxn modelId="{0DBAC721-5363-45B5-8D51-B32ADD76C105}" type="presParOf" srcId="{BF9CC1D1-D3BA-4548-B54D-631C2031EAEF}" destId="{0170BE80-DA09-43FB-A692-61B830E0DE74}" srcOrd="0" destOrd="0" presId="urn:microsoft.com/office/officeart/2005/8/layout/orgChart1"/>
    <dgm:cxn modelId="{59F96EBB-56F9-4D10-AB30-A36953DBF342}" type="presParOf" srcId="{BF9CC1D1-D3BA-4548-B54D-631C2031EAEF}" destId="{D861528B-419F-4869-80B4-DC406BB9F7DF}" srcOrd="1" destOrd="0" presId="urn:microsoft.com/office/officeart/2005/8/layout/orgChart1"/>
    <dgm:cxn modelId="{C2EA3B50-CA35-4870-88B7-B0B1CA3E00F0}" type="presParOf" srcId="{EF904CD4-E863-4132-8BFA-A3B8E8D79E60}" destId="{A38DF3C1-682B-4203-98D7-5173E55205C7}" srcOrd="1" destOrd="0" presId="urn:microsoft.com/office/officeart/2005/8/layout/orgChart1"/>
    <dgm:cxn modelId="{35577A81-B822-4BDD-B834-5E610EEF801E}" type="presParOf" srcId="{A38DF3C1-682B-4203-98D7-5173E55205C7}" destId="{6B40C7A2-4E50-4932-B3F2-12FD469ACE0D}" srcOrd="0" destOrd="0" presId="urn:microsoft.com/office/officeart/2005/8/layout/orgChart1"/>
    <dgm:cxn modelId="{24B4F02A-7C79-4F10-8AD9-5A43AAAC4948}" type="presParOf" srcId="{A38DF3C1-682B-4203-98D7-5173E55205C7}" destId="{DAC14FE7-F742-4128-95AD-E11B28187B52}" srcOrd="1" destOrd="0" presId="urn:microsoft.com/office/officeart/2005/8/layout/orgChart1"/>
    <dgm:cxn modelId="{254624B9-FC05-4FD0-AB59-9451155E79E5}" type="presParOf" srcId="{DAC14FE7-F742-4128-95AD-E11B28187B52}" destId="{1AB7590B-5E5F-461C-AB0E-29188F17D3BF}" srcOrd="0" destOrd="0" presId="urn:microsoft.com/office/officeart/2005/8/layout/orgChart1"/>
    <dgm:cxn modelId="{0C9C035B-869E-4CE2-BF5F-6697EAFCBB96}" type="presParOf" srcId="{1AB7590B-5E5F-461C-AB0E-29188F17D3BF}" destId="{FE13DB22-1508-431C-9FF5-EE0756D0A838}" srcOrd="0" destOrd="0" presId="urn:microsoft.com/office/officeart/2005/8/layout/orgChart1"/>
    <dgm:cxn modelId="{E8563BAE-8051-4EA9-AD5E-383D2A2731D3}" type="presParOf" srcId="{1AB7590B-5E5F-461C-AB0E-29188F17D3BF}" destId="{8E2E9262-ABC3-4541-9000-B5DE2052E443}" srcOrd="1" destOrd="0" presId="urn:microsoft.com/office/officeart/2005/8/layout/orgChart1"/>
    <dgm:cxn modelId="{0BFFD520-4674-44C6-9B4D-3E5650D8738B}" type="presParOf" srcId="{DAC14FE7-F742-4128-95AD-E11B28187B52}" destId="{D2F6FB5D-7183-40DC-AAED-59A8976148B4}" srcOrd="1" destOrd="0" presId="urn:microsoft.com/office/officeart/2005/8/layout/orgChart1"/>
    <dgm:cxn modelId="{AF69D3FE-39CD-45A8-8C82-056447A5E387}" type="presParOf" srcId="{DAC14FE7-F742-4128-95AD-E11B28187B52}" destId="{48DF1B14-23EB-4954-AE51-992241488435}" srcOrd="2" destOrd="0" presId="urn:microsoft.com/office/officeart/2005/8/layout/orgChart1"/>
    <dgm:cxn modelId="{CC921418-6477-4910-9500-BE8E7F795CBB}" type="presParOf" srcId="{A38DF3C1-682B-4203-98D7-5173E55205C7}" destId="{FD357FF9-41B8-4F8D-BA83-7B974B499B6F}" srcOrd="2" destOrd="0" presId="urn:microsoft.com/office/officeart/2005/8/layout/orgChart1"/>
    <dgm:cxn modelId="{295837D6-77CE-469F-A389-28C105C503D3}" type="presParOf" srcId="{A38DF3C1-682B-4203-98D7-5173E55205C7}" destId="{E5B5022D-F31F-448D-B803-9EC16E1D5019}" srcOrd="3" destOrd="0" presId="urn:microsoft.com/office/officeart/2005/8/layout/orgChart1"/>
    <dgm:cxn modelId="{45CB5ABD-EE30-47AD-A615-DD92F043F629}" type="presParOf" srcId="{E5B5022D-F31F-448D-B803-9EC16E1D5019}" destId="{02C7905B-4298-4F66-A3E6-7D5A464F3BC8}" srcOrd="0" destOrd="0" presId="urn:microsoft.com/office/officeart/2005/8/layout/orgChart1"/>
    <dgm:cxn modelId="{8FE3304D-386B-4BF6-B487-3DF1CCED4A89}" type="presParOf" srcId="{02C7905B-4298-4F66-A3E6-7D5A464F3BC8}" destId="{28226E0C-1A5C-43CF-95BB-A052709C4B05}" srcOrd="0" destOrd="0" presId="urn:microsoft.com/office/officeart/2005/8/layout/orgChart1"/>
    <dgm:cxn modelId="{3FE7F047-BC35-4535-ACBF-C052372ED281}" type="presParOf" srcId="{02C7905B-4298-4F66-A3E6-7D5A464F3BC8}" destId="{8D8B5AA1-BF06-4BB6-835D-965B8E935D5D}" srcOrd="1" destOrd="0" presId="urn:microsoft.com/office/officeart/2005/8/layout/orgChart1"/>
    <dgm:cxn modelId="{ED0F5291-3C2E-48F9-BCAA-93A54E12AF6D}" type="presParOf" srcId="{E5B5022D-F31F-448D-B803-9EC16E1D5019}" destId="{849DA115-100C-4342-A1A3-A2E95961BA1A}" srcOrd="1" destOrd="0" presId="urn:microsoft.com/office/officeart/2005/8/layout/orgChart1"/>
    <dgm:cxn modelId="{D068F5F9-C3FD-4A8F-9879-9B8B28AA2B61}" type="presParOf" srcId="{E5B5022D-F31F-448D-B803-9EC16E1D5019}" destId="{2956F152-03A0-4E2D-8AEA-E1BD64450402}" srcOrd="2" destOrd="0" presId="urn:microsoft.com/office/officeart/2005/8/layout/orgChart1"/>
    <dgm:cxn modelId="{C7E91E68-1261-4002-8804-E311F63DF1CB}" type="presParOf" srcId="{A38DF3C1-682B-4203-98D7-5173E55205C7}" destId="{AC6014D2-1AF8-4917-9A79-E3D999147398}" srcOrd="4" destOrd="0" presId="urn:microsoft.com/office/officeart/2005/8/layout/orgChart1"/>
    <dgm:cxn modelId="{D9DA5D92-4427-40CD-992F-B57D5AAA7815}" type="presParOf" srcId="{A38DF3C1-682B-4203-98D7-5173E55205C7}" destId="{C7D5F20A-C81B-48ED-8F22-E107F72C1CC1}" srcOrd="5" destOrd="0" presId="urn:microsoft.com/office/officeart/2005/8/layout/orgChart1"/>
    <dgm:cxn modelId="{13C1254C-68C4-497E-9391-B804BC32D720}" type="presParOf" srcId="{C7D5F20A-C81B-48ED-8F22-E107F72C1CC1}" destId="{37892E70-3D11-4CDE-BF7C-BDDA54218030}" srcOrd="0" destOrd="0" presId="urn:microsoft.com/office/officeart/2005/8/layout/orgChart1"/>
    <dgm:cxn modelId="{AC140D75-F2EF-4F1D-B1F9-353230CCC32D}" type="presParOf" srcId="{37892E70-3D11-4CDE-BF7C-BDDA54218030}" destId="{6E0C947C-C594-46C5-9656-DDDF7EF39EA2}" srcOrd="0" destOrd="0" presId="urn:microsoft.com/office/officeart/2005/8/layout/orgChart1"/>
    <dgm:cxn modelId="{9B864C79-8535-4AE5-8754-B404767CDE4D}" type="presParOf" srcId="{37892E70-3D11-4CDE-BF7C-BDDA54218030}" destId="{F8255ABB-0B79-422F-BE5E-C99DE031BF4A}" srcOrd="1" destOrd="0" presId="urn:microsoft.com/office/officeart/2005/8/layout/orgChart1"/>
    <dgm:cxn modelId="{BFF1C90D-3F95-47EB-9B84-BF03EAF74EBE}" type="presParOf" srcId="{C7D5F20A-C81B-48ED-8F22-E107F72C1CC1}" destId="{8B077A3B-2DF5-4DAD-BF43-655DD30E0F3B}" srcOrd="1" destOrd="0" presId="urn:microsoft.com/office/officeart/2005/8/layout/orgChart1"/>
    <dgm:cxn modelId="{B2CC8C91-9E5D-4354-BE51-859C7CF4FEAC}" type="presParOf" srcId="{C7D5F20A-C81B-48ED-8F22-E107F72C1CC1}" destId="{AB0EDBC5-7361-4145-9CC5-C5A73F5B9433}" srcOrd="2" destOrd="0" presId="urn:microsoft.com/office/officeart/2005/8/layout/orgChart1"/>
    <dgm:cxn modelId="{C9842CD4-C433-4F9F-BE72-DFE39687B700}" type="presParOf" srcId="{A38DF3C1-682B-4203-98D7-5173E55205C7}" destId="{0BA61F68-41E8-4AE4-9486-C9A13C6BDECC}" srcOrd="6" destOrd="0" presId="urn:microsoft.com/office/officeart/2005/8/layout/orgChart1"/>
    <dgm:cxn modelId="{B1F21129-115B-4828-BFBE-C2101CD1A6A3}" type="presParOf" srcId="{A38DF3C1-682B-4203-98D7-5173E55205C7}" destId="{B7A7F22D-959A-4D55-85C9-F163A31B6945}" srcOrd="7" destOrd="0" presId="urn:microsoft.com/office/officeart/2005/8/layout/orgChart1"/>
    <dgm:cxn modelId="{95C970D3-4A3F-449D-91AF-4E2FB946EED6}" type="presParOf" srcId="{B7A7F22D-959A-4D55-85C9-F163A31B6945}" destId="{0D985CE5-D687-4682-9EA1-6ABFFD39598C}" srcOrd="0" destOrd="0" presId="urn:microsoft.com/office/officeart/2005/8/layout/orgChart1"/>
    <dgm:cxn modelId="{FD692988-432C-48B4-9065-DF7168BD61B3}" type="presParOf" srcId="{0D985CE5-D687-4682-9EA1-6ABFFD39598C}" destId="{AD510EC6-A905-4A2C-885C-9718C8438ECB}" srcOrd="0" destOrd="0" presId="urn:microsoft.com/office/officeart/2005/8/layout/orgChart1"/>
    <dgm:cxn modelId="{9C3A4643-B37C-44FD-AEA7-C6E43DD350C7}" type="presParOf" srcId="{0D985CE5-D687-4682-9EA1-6ABFFD39598C}" destId="{E57587BD-0D73-4C58-9810-AE2C5025ABA1}" srcOrd="1" destOrd="0" presId="urn:microsoft.com/office/officeart/2005/8/layout/orgChart1"/>
    <dgm:cxn modelId="{0B12CBE3-EAB1-4880-857F-DEE7A45D49B3}" type="presParOf" srcId="{B7A7F22D-959A-4D55-85C9-F163A31B6945}" destId="{849C6D0F-42D8-450E-B240-BA9A848C5F90}" srcOrd="1" destOrd="0" presId="urn:microsoft.com/office/officeart/2005/8/layout/orgChart1"/>
    <dgm:cxn modelId="{032E5D6B-9E47-4469-8BBE-FC9A2804AFFD}" type="presParOf" srcId="{B7A7F22D-959A-4D55-85C9-F163A31B6945}" destId="{CBFFFEE8-5A0A-4C57-A9A1-14E9BFFBF7CF}" srcOrd="2" destOrd="0" presId="urn:microsoft.com/office/officeart/2005/8/layout/orgChart1"/>
    <dgm:cxn modelId="{3ADA9400-51CE-4A9C-960E-A283AB548ECC}" type="presParOf" srcId="{EF904CD4-E863-4132-8BFA-A3B8E8D79E60}" destId="{411F6CB1-936D-45F3-B95F-EA81008E71C2}" srcOrd="2" destOrd="0" presId="urn:microsoft.com/office/officeart/2005/8/layout/orgChart1"/>
    <dgm:cxn modelId="{9A05A8D9-B43D-462F-8EF8-A2A4206C359E}" type="presParOf" srcId="{9D94AA2E-5416-44A0-A764-D70680B73C32}" destId="{6B5959FD-22E2-4C02-91DC-3282C2C4422F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0026C-5F9C-45B5-9218-1C1B2281BEAD}" type="datetimeFigureOut">
              <a:rPr lang="cs-CZ" smtClean="0"/>
              <a:pPr/>
              <a:t>8.1.2008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74A1A-17B5-4D2B-9FAC-85A3B0B5D54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To answer this question, it might be better to say what the .NET Micro Framework is not.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.NET 3.5 – 96</a:t>
            </a:r>
            <a:r>
              <a:rPr lang="cs-CZ" baseline="0" dirty="0" smtClean="0"/>
              <a:t> MB, Compact – 12 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Thermometer,</a:t>
            </a:r>
            <a:r>
              <a:rPr lang="cs-CZ" baseline="0" dirty="0" smtClean="0"/>
              <a:t> </a:t>
            </a:r>
            <a:r>
              <a:rPr lang="cs-CZ" dirty="0" smtClean="0"/>
              <a:t>Number parsing, HAL Debugging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Common</a:t>
            </a:r>
            <a:r>
              <a:rPr lang="cs-CZ" baseline="0" dirty="0" smtClean="0"/>
              <a:t> Language Runtime, </a:t>
            </a:r>
            <a:r>
              <a:rPr lang="cs-CZ" dirty="0" smtClean="0"/>
              <a:t>Platform/Hardware Abstraction Layer.</a:t>
            </a:r>
          </a:p>
          <a:p>
            <a:r>
              <a:rPr lang="cs-CZ" dirty="0" smtClean="0"/>
              <a:t>HAL 20-30</a:t>
            </a:r>
            <a:r>
              <a:rPr lang="cs-CZ" baseline="0" dirty="0" smtClean="0"/>
              <a:t> kB, STA/ISR, power tricks</a:t>
            </a:r>
          </a:p>
          <a:p>
            <a:r>
              <a:rPr lang="cs-CZ" baseline="0" dirty="0" smtClean="0"/>
              <a:t>PAL +async comm, lists atp.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consists of approximately 70 classes representing about 420 methods, as opposed to the approximately 1450 classes and 22500 methods of the full .NET implementation.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2008 neither 2005 Express Edition supported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Meridian:</a:t>
            </a:r>
            <a:r>
              <a:rPr lang="cs-CZ" baseline="0" dirty="0" smtClean="0"/>
              <a:t> </a:t>
            </a:r>
            <a:r>
              <a:rPr lang="cs-CZ" dirty="0" smtClean="0"/>
              <a:t>Freescale i.MXS @100Mhz (ARM920T) 4MB Flash 8M SDRAM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4A1A-17B5-4D2B-9FAC-85A3B0B5D54F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BA80-70F7-4CFA-A550-76482F06EE62}" type="datetimeFigureOut">
              <a:rPr lang="cs-CZ" smtClean="0"/>
              <a:pPr/>
              <a:t>8.1.2008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EDD-9F3B-4866-8E43-34968702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BA80-70F7-4CFA-A550-76482F06EE62}" type="datetimeFigureOut">
              <a:rPr lang="cs-CZ" smtClean="0"/>
              <a:pPr/>
              <a:t>8.1.2008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EDD-9F3B-4866-8E43-34968702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BA80-70F7-4CFA-A550-76482F06EE62}" type="datetimeFigureOut">
              <a:rPr lang="cs-CZ" smtClean="0"/>
              <a:pPr/>
              <a:t>8.1.2008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EDD-9F3B-4866-8E43-34968702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BA80-70F7-4CFA-A550-76482F06EE62}" type="datetimeFigureOut">
              <a:rPr lang="cs-CZ" smtClean="0"/>
              <a:pPr/>
              <a:t>8.1.2008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EDD-9F3B-4866-8E43-34968702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BA80-70F7-4CFA-A550-76482F06EE62}" type="datetimeFigureOut">
              <a:rPr lang="cs-CZ" smtClean="0"/>
              <a:pPr/>
              <a:t>8.1.2008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EDD-9F3B-4866-8E43-34968702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BA80-70F7-4CFA-A550-76482F06EE62}" type="datetimeFigureOut">
              <a:rPr lang="cs-CZ" smtClean="0"/>
              <a:pPr/>
              <a:t>8.1.2008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EDD-9F3B-4866-8E43-34968702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BA80-70F7-4CFA-A550-76482F06EE62}" type="datetimeFigureOut">
              <a:rPr lang="cs-CZ" smtClean="0"/>
              <a:pPr/>
              <a:t>8.1.2008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EDD-9F3B-4866-8E43-34968702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BA80-70F7-4CFA-A550-76482F06EE62}" type="datetimeFigureOut">
              <a:rPr lang="cs-CZ" smtClean="0"/>
              <a:pPr/>
              <a:t>8.1.2008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EDD-9F3B-4866-8E43-34968702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BA80-70F7-4CFA-A550-76482F06EE62}" type="datetimeFigureOut">
              <a:rPr lang="cs-CZ" smtClean="0"/>
              <a:pPr/>
              <a:t>8.1.2008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EDD-9F3B-4866-8E43-34968702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BA80-70F7-4CFA-A550-76482F06EE62}" type="datetimeFigureOut">
              <a:rPr lang="cs-CZ" smtClean="0"/>
              <a:pPr/>
              <a:t>8.1.2008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EDD-9F3B-4866-8E43-34968702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BA80-70F7-4CFA-A550-76482F06EE62}" type="datetimeFigureOut">
              <a:rPr lang="cs-CZ" smtClean="0"/>
              <a:pPr/>
              <a:t>8.1.2008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EDD-9F3B-4866-8E43-34968702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6BA80-70F7-4CFA-A550-76482F06EE62}" type="datetimeFigureOut">
              <a:rPr lang="cs-CZ" smtClean="0"/>
              <a:pPr/>
              <a:t>8.1.2008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C6EDD-9F3B-4866-8E43-34968702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://www.microsoft.com/downloads/details.aspx?FamilyID=b2c27a7f-d875-47d5-b226-e2578a116e12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hyperlink" Target="http://www.embeddedfusion.com/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www.microsoft.com/downloads/details.aspx?familyid=32f5df20-6c95-4fe8-a76c-0ed56a839ad2" TargetMode="Externa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mbeddedfusion.com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hyperlink" Target="http://download.microsoft.com/download/a/9/c/a9cb2192-8429-474a-aa56-534fffb5f0f1/.net%20micro%20framework%20white%20paper.doc" TargetMode="External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5.jpeg"/><Relationship Id="rId12" Type="http://schemas.openxmlformats.org/officeDocument/2006/relationships/hyperlink" Target="http://www.microframework.cz/" TargetMode="External"/><Relationship Id="rId17" Type="http://schemas.openxmlformats.org/officeDocument/2006/relationships/hyperlink" Target="https://profile.microsoft.com/RegSysProfileCenter/subscriptionwizard.aspx?wizid=943c67ab-6e72-434d-a788-838a415e3b2f&amp;lcid=1033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bansky.net/blog" TargetMode="Externa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png"/><Relationship Id="rId11" Type="http://schemas.openxmlformats.org/officeDocument/2006/relationships/hyperlink" Target="http://msdn.microsoft.com/embedded/netmf" TargetMode="External"/><Relationship Id="rId5" Type="http://schemas.openxmlformats.org/officeDocument/2006/relationships/image" Target="../media/image5.jpeg"/><Relationship Id="rId15" Type="http://schemas.openxmlformats.org/officeDocument/2006/relationships/hyperlink" Target="http://bloggingabout.net/blogs/jens" TargetMode="External"/><Relationship Id="rId10" Type="http://schemas.openxmlformats.org/officeDocument/2006/relationships/hyperlink" Target="http://www.microsoft.com/netmf" TargetMode="External"/><Relationship Id="rId4" Type="http://schemas.openxmlformats.org/officeDocument/2006/relationships/image" Target="../media/image6.jpeg"/><Relationship Id="rId9" Type="http://schemas.openxmlformats.org/officeDocument/2006/relationships/hyperlink" Target="news://msnews.microsoft.com/microsoft.public.dotnet.framework.microframework" TargetMode="External"/><Relationship Id="rId14" Type="http://schemas.openxmlformats.org/officeDocument/2006/relationships/hyperlink" Target="http://blogs.msdn.com/netmftea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raphics\Searched\Others\Surfaces\ehres.dll.5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7"/>
            <a:ext cx="9144000" cy="407194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85728"/>
            <a:ext cx="9144000" cy="2286016"/>
          </a:xfrm>
          <a:prstGeom prst="rect">
            <a:avLst/>
          </a:prstGeom>
          <a:gradFill>
            <a:gsLst>
              <a:gs pos="0">
                <a:srgbClr val="B6EAFF"/>
              </a:gs>
              <a:gs pos="50000">
                <a:srgbClr val="FFFFFF"/>
              </a:gs>
              <a:gs pos="100000">
                <a:srgbClr val="B6EA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Picture 6" descr="FlakeFil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00042"/>
            <a:ext cx="1819275" cy="1857375"/>
          </a:xfrm>
          <a:prstGeom prst="roundRect">
            <a:avLst/>
          </a:prstGeom>
          <a:ln w="12700">
            <a:solidFill>
              <a:srgbClr val="FFFFFF"/>
            </a:solidFill>
          </a:ln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8" name="Rounded Rectangle 7"/>
          <p:cNvSpPr/>
          <p:nvPr/>
        </p:nvSpPr>
        <p:spPr>
          <a:xfrm>
            <a:off x="2285984" y="500042"/>
            <a:ext cx="1857388" cy="1857388"/>
          </a:xfrm>
          <a:prstGeom prst="roundRect">
            <a:avLst/>
          </a:prstGeom>
          <a:solidFill>
            <a:srgbClr val="7CD3F8"/>
          </a:solidFill>
          <a:ln w="12700">
            <a:solidFill>
              <a:srgbClr val="FFFFFF"/>
            </a:solidFill>
          </a:ln>
          <a:effectLst>
            <a:glow rad="101600">
              <a:srgbClr val="FFFF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dirty="0" smtClean="0">
                <a:solidFill>
                  <a:srgbClr val="015FB6"/>
                </a:solidFill>
              </a:rPr>
              <a:t>small is beautiful</a:t>
            </a:r>
            <a:endParaRPr lang="cs-CZ" sz="1600" dirty="0">
              <a:solidFill>
                <a:srgbClr val="015FB6"/>
              </a:solidFill>
            </a:endParaRPr>
          </a:p>
        </p:txBody>
      </p:sp>
      <p:pic>
        <p:nvPicPr>
          <p:cNvPr id="1026" name="Picture 2" descr="E:\School\Programovací večery\.NET Micro Framework\ms_net_rgb_we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604729"/>
            <a:ext cx="1143008" cy="57940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0" y="1285860"/>
            <a:ext cx="2095767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3200" b="1" spc="-8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Micro</a:t>
            </a:r>
          </a:p>
          <a:p>
            <a:r>
              <a:rPr lang="cs-CZ" sz="3200" b="1" spc="-8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Framework</a:t>
            </a:r>
            <a:endParaRPr lang="cs-CZ" sz="3200" b="1" spc="-8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5857892"/>
            <a:ext cx="52149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200" spc="-8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&amp;</a:t>
            </a:r>
            <a:r>
              <a:rPr lang="cs-CZ" sz="3200" spc="-80" dirty="0" smtClean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Windows</a:t>
            </a:r>
            <a:r>
              <a:rPr lang="cs-CZ" sz="3200" spc="-80" baseline="30000" dirty="0" smtClean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®</a:t>
            </a:r>
            <a:r>
              <a:rPr lang="cs-CZ" sz="3200" spc="-80" dirty="0" smtClean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SideShow™</a:t>
            </a:r>
            <a:endParaRPr lang="cs-CZ" sz="3200" spc="-80" dirty="0"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AuxDispl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5643578"/>
            <a:ext cx="1081078" cy="10810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844" y="6286520"/>
            <a:ext cx="118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Jan Kučera</a:t>
            </a:r>
            <a:endParaRPr lang="cs-CZ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2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/>
      <p:bldP spid="11" grpId="2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20" y="550123"/>
            <a:ext cx="8107861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52000">
              <a:spcBef>
                <a:spcPts val="600"/>
              </a:spcBef>
              <a:spcAft>
                <a:spcPts val="18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b="1" dirty="0" smtClean="0"/>
              <a:t>Microsoft Visual Studio 2005 Standard Edition</a:t>
            </a:r>
            <a:br>
              <a:rPr lang="cs-CZ" b="1" dirty="0" smtClean="0"/>
            </a:br>
            <a:r>
              <a:rPr lang="cs-CZ" sz="1400" b="1" dirty="0" smtClean="0"/>
              <a:t>       </a:t>
            </a:r>
            <a:r>
              <a:rPr lang="cs-CZ" sz="1400" dirty="0" smtClean="0">
                <a:hlinkClick r:id="rId3"/>
              </a:rPr>
              <a:t>http://www.microsoft.com/downloads/details.aspx?FamilyID=b2c27a7f-d875-47d5-b226-e2578a116e12</a:t>
            </a:r>
            <a:endParaRPr lang="cs-CZ" sz="1400" dirty="0" smtClean="0">
              <a:hlinkClick r:id="rId4"/>
            </a:endParaRPr>
          </a:p>
          <a:p>
            <a:pPr indent="-252000">
              <a:spcBef>
                <a:spcPts val="600"/>
              </a:spcBef>
              <a:spcAft>
                <a:spcPts val="18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b="1" dirty="0" smtClean="0"/>
              <a:t>Microsoft .NET Micro Framework 2.0 SP1 SDK</a:t>
            </a:r>
            <a:br>
              <a:rPr lang="cs-CZ" b="1" dirty="0" smtClean="0"/>
            </a:br>
            <a:r>
              <a:rPr lang="cs-CZ" sz="1400" b="1" dirty="0" smtClean="0"/>
              <a:t>       </a:t>
            </a:r>
            <a:r>
              <a:rPr lang="cs-CZ" sz="1400" dirty="0" smtClean="0">
                <a:hlinkClick r:id="rId4"/>
              </a:rPr>
              <a:t>http://www.microsoft.com/downloads/details.aspx?FamilyID=32f5df20-6c95-4fe8-a76c-0ed56a839ad2</a:t>
            </a:r>
            <a:endParaRPr lang="cs-CZ" sz="1400" dirty="0" smtClean="0"/>
          </a:p>
          <a:p>
            <a:pPr indent="-252000">
              <a:spcBef>
                <a:spcPts val="600"/>
              </a:spcBef>
              <a:spcAft>
                <a:spcPts val="18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b="1" dirty="0" smtClean="0"/>
              <a:t>Emulátor nebo pro více zábavy hardware</a:t>
            </a:r>
            <a:endParaRPr lang="cs-CZ" b="1" dirty="0"/>
          </a:p>
        </p:txBody>
      </p:sp>
      <p:pic>
        <p:nvPicPr>
          <p:cNvPr id="12" name="Picture 11" descr="LogoEF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3121223"/>
            <a:ext cx="2100248" cy="5610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472" y="3764165"/>
            <a:ext cx="2755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hlinkClick r:id="rId5"/>
              </a:rPr>
              <a:t>http://www.embeddedfusion.com/</a:t>
            </a:r>
            <a:endParaRPr lang="cs-CZ" sz="1400" dirty="0"/>
          </a:p>
        </p:txBody>
      </p:sp>
      <p:pic>
        <p:nvPicPr>
          <p:cNvPr id="14" name="Picture 13" descr="TahoeTop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4121355"/>
            <a:ext cx="2312308" cy="1015385"/>
          </a:xfrm>
          <a:prstGeom prst="rect">
            <a:avLst/>
          </a:prstGeom>
        </p:spPr>
      </p:pic>
      <p:pic>
        <p:nvPicPr>
          <p:cNvPr id="15" name="Picture 14" descr="IMXSDEVKIT_HR_4X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4121356"/>
            <a:ext cx="1643074" cy="970770"/>
          </a:xfrm>
          <a:prstGeom prst="rect">
            <a:avLst/>
          </a:prstGeom>
        </p:spPr>
      </p:pic>
      <p:pic>
        <p:nvPicPr>
          <p:cNvPr id="16" name="Picture 15" descr="LogoFreescale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3121223"/>
            <a:ext cx="2000264" cy="6148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43306" y="3764165"/>
            <a:ext cx="2165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hlinkClick r:id="rId5"/>
              </a:rPr>
              <a:t>http://www.freescale.com/</a:t>
            </a:r>
            <a:endParaRPr lang="cs-CZ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472" y="5121487"/>
            <a:ext cx="1935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Tahoe Development Kit</a:t>
            </a:r>
            <a:endParaRPr lang="cs-CZ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643306" y="5121487"/>
            <a:ext cx="1919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i.MXS Development Kit</a:t>
            </a:r>
            <a:endParaRPr lang="cs-CZ" sz="1400" dirty="0"/>
          </a:p>
        </p:txBody>
      </p:sp>
      <p:pic>
        <p:nvPicPr>
          <p:cNvPr id="24" name="Picture 23" descr="LogoDig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29520" y="2785390"/>
            <a:ext cx="1000132" cy="9073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858016" y="3764165"/>
            <a:ext cx="1771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hlinkClick r:id="rId5"/>
              </a:rPr>
              <a:t>http://www.digi.com/</a:t>
            </a:r>
            <a:endParaRPr lang="cs-CZ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000760" y="5121487"/>
            <a:ext cx="2841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Digi Connect ME Digi JumpStart Kit </a:t>
            </a:r>
            <a:endParaRPr lang="cs-CZ" sz="1400" dirty="0"/>
          </a:p>
        </p:txBody>
      </p:sp>
      <p:pic>
        <p:nvPicPr>
          <p:cNvPr id="27" name="Picture 26" descr="prd_em_digiconnectme_lg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3907041"/>
            <a:ext cx="1262058" cy="1262058"/>
          </a:xfrm>
          <a:prstGeom prst="rect">
            <a:avLst/>
          </a:prstGeom>
        </p:spPr>
      </p:pic>
      <p:pic>
        <p:nvPicPr>
          <p:cNvPr id="28" name="Picture 27" descr="StripeGreen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29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0" y="6072182"/>
            <a:ext cx="4562475" cy="785818"/>
          </a:xfrm>
          <a:prstGeom prst="rect">
            <a:avLst/>
          </a:prstGeom>
          <a:noFill/>
        </p:spPr>
      </p:pic>
      <p:pic>
        <p:nvPicPr>
          <p:cNvPr id="30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4581525" y="6072182"/>
            <a:ext cx="4562475" cy="78581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55867" y="24884"/>
            <a:ext cx="10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Začínáme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LogoDig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571480"/>
            <a:ext cx="1000132" cy="907337"/>
          </a:xfrm>
          <a:prstGeom prst="rect">
            <a:avLst/>
          </a:prstGeom>
        </p:spPr>
      </p:pic>
      <p:pic>
        <p:nvPicPr>
          <p:cNvPr id="28" name="Picture 27" descr="StripeGre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29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6072182"/>
            <a:ext cx="4562475" cy="785818"/>
          </a:xfrm>
          <a:prstGeom prst="rect">
            <a:avLst/>
          </a:prstGeom>
          <a:noFill/>
        </p:spPr>
      </p:pic>
      <p:pic>
        <p:nvPicPr>
          <p:cNvPr id="30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81525" y="6072182"/>
            <a:ext cx="4562475" cy="78581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42401" y="24884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Další hardware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 descr="ipac_930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3857628"/>
            <a:ext cx="2312170" cy="2000264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500042"/>
            <a:ext cx="3786214" cy="31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214282" y="928670"/>
            <a:ext cx="385765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tabLst>
                <a:tab pos="180000" algn="l"/>
              </a:tabLst>
            </a:pPr>
            <a:r>
              <a:rPr lang="cs-CZ" sz="1400" i="1" dirty="0" smtClean="0"/>
              <a:t>Standardní deska iPac 9302</a:t>
            </a:r>
          </a:p>
          <a:p>
            <a:pPr>
              <a:lnSpc>
                <a:spcPct val="110000"/>
              </a:lnSpc>
              <a:tabLst>
                <a:tab pos="180000" algn="l"/>
              </a:tabLst>
            </a:pPr>
            <a:r>
              <a:rPr lang="cs-CZ" sz="1400" dirty="0" smtClean="0"/>
              <a:t>	procesor Cirrus Logic EP9302 ARM9 200MHz</a:t>
            </a:r>
          </a:p>
          <a:p>
            <a:pPr>
              <a:lnSpc>
                <a:spcPct val="110000"/>
              </a:lnSpc>
              <a:tabLst>
                <a:tab pos="180000" algn="l"/>
              </a:tabLst>
            </a:pPr>
            <a:r>
              <a:rPr lang="cs-CZ" sz="1400" dirty="0" smtClean="0"/>
              <a:t>	rozměry PC/104</a:t>
            </a:r>
          </a:p>
          <a:p>
            <a:pPr>
              <a:lnSpc>
                <a:spcPct val="110000"/>
              </a:lnSpc>
              <a:tabLst>
                <a:tab pos="180000" algn="l"/>
              </a:tabLst>
            </a:pPr>
            <a:r>
              <a:rPr lang="cs-CZ" sz="1400" dirty="0" smtClean="0"/>
              <a:t>• 	1× RS-232 sériový port pro ladění a nahrávání</a:t>
            </a:r>
          </a:p>
          <a:p>
            <a:pPr>
              <a:lnSpc>
                <a:spcPct val="110000"/>
              </a:lnSpc>
              <a:tabLst>
                <a:tab pos="180000" algn="l"/>
              </a:tabLst>
            </a:pPr>
            <a:r>
              <a:rPr lang="cs-CZ" sz="1400" dirty="0" smtClean="0"/>
              <a:t>	1× 10/100 Ethernet port</a:t>
            </a:r>
          </a:p>
          <a:p>
            <a:pPr>
              <a:lnSpc>
                <a:spcPct val="110000"/>
              </a:lnSpc>
              <a:tabLst>
                <a:tab pos="180000" algn="l"/>
              </a:tabLst>
            </a:pPr>
            <a:r>
              <a:rPr lang="cs-CZ" sz="1400" dirty="0" smtClean="0"/>
              <a:t>	2× USB 2.0 host</a:t>
            </a:r>
          </a:p>
          <a:p>
            <a:pPr>
              <a:lnSpc>
                <a:spcPct val="110000"/>
              </a:lnSpc>
              <a:tabLst>
                <a:tab pos="180000" algn="l"/>
              </a:tabLst>
            </a:pPr>
            <a:r>
              <a:rPr lang="cs-CZ" sz="1400" dirty="0" smtClean="0"/>
              <a:t>	5× 12 bit A/D</a:t>
            </a:r>
          </a:p>
          <a:p>
            <a:pPr>
              <a:lnSpc>
                <a:spcPct val="110000"/>
              </a:lnSpc>
              <a:tabLst>
                <a:tab pos="180000" algn="l"/>
              </a:tabLst>
            </a:pPr>
            <a:r>
              <a:rPr lang="cs-CZ" sz="1400" dirty="0" smtClean="0"/>
              <a:t>• 	16× GPIO</a:t>
            </a:r>
          </a:p>
          <a:p>
            <a:pPr>
              <a:lnSpc>
                <a:spcPct val="110000"/>
              </a:lnSpc>
              <a:tabLst>
                <a:tab pos="180000" algn="l"/>
              </a:tabLst>
            </a:pPr>
            <a:r>
              <a:rPr lang="cs-CZ" sz="1400" dirty="0" smtClean="0"/>
              <a:t>• 	16× PLD 5V tolerantních vstupů</a:t>
            </a:r>
          </a:p>
          <a:p>
            <a:pPr>
              <a:lnSpc>
                <a:spcPct val="110000"/>
              </a:lnSpc>
              <a:tabLst>
                <a:tab pos="180000" algn="l"/>
              </a:tabLst>
            </a:pPr>
            <a:r>
              <a:rPr lang="cs-CZ" sz="1400" dirty="0" smtClean="0"/>
              <a:t>• 	16× PLD výstupů – 8 s otevřeným kolektorem</a:t>
            </a:r>
          </a:p>
          <a:p>
            <a:pPr>
              <a:lnSpc>
                <a:spcPct val="110000"/>
              </a:lnSpc>
              <a:tabLst>
                <a:tab pos="180000" algn="l"/>
              </a:tabLst>
            </a:pPr>
            <a:r>
              <a:rPr lang="cs-CZ" sz="1400" dirty="0" smtClean="0"/>
              <a:t>	2× PWM vstup/výstup</a:t>
            </a:r>
          </a:p>
          <a:p>
            <a:pPr>
              <a:lnSpc>
                <a:spcPct val="110000"/>
              </a:lnSpc>
              <a:tabLst>
                <a:tab pos="180000" algn="l"/>
              </a:tabLst>
            </a:pPr>
            <a:r>
              <a:rPr lang="cs-CZ" sz="1400" dirty="0" smtClean="0"/>
              <a:t>• 	1× SPI/I</a:t>
            </a:r>
            <a:r>
              <a:rPr lang="cs-CZ" sz="1400" baseline="30000" dirty="0" smtClean="0"/>
              <a:t>2</a:t>
            </a:r>
            <a:r>
              <a:rPr lang="cs-CZ" sz="1400" dirty="0" smtClean="0"/>
              <a:t>S</a:t>
            </a:r>
          </a:p>
          <a:p>
            <a:pPr>
              <a:lnSpc>
                <a:spcPct val="110000"/>
              </a:lnSpc>
              <a:tabLst>
                <a:tab pos="180000" algn="l"/>
              </a:tabLst>
            </a:pPr>
            <a:r>
              <a:rPr lang="cs-CZ" sz="1400" dirty="0" smtClean="0"/>
              <a:t>• 	8 MB FLASH</a:t>
            </a:r>
          </a:p>
          <a:p>
            <a:pPr>
              <a:lnSpc>
                <a:spcPct val="110000"/>
              </a:lnSpc>
              <a:tabLst>
                <a:tab pos="180000" algn="l"/>
              </a:tabLst>
            </a:pPr>
            <a:r>
              <a:rPr lang="cs-CZ" sz="1400" dirty="0" smtClean="0"/>
              <a:t>	8 MB SDRAM</a:t>
            </a:r>
          </a:p>
          <a:p>
            <a:pPr>
              <a:lnSpc>
                <a:spcPct val="110000"/>
              </a:lnSpc>
              <a:tabLst>
                <a:tab pos="180000" algn="l"/>
              </a:tabLst>
            </a:pPr>
            <a:r>
              <a:rPr lang="cs-CZ" sz="1400" dirty="0" smtClean="0"/>
              <a:t>	slot pro MMC/SD</a:t>
            </a:r>
            <a:endParaRPr lang="cs-CZ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500562" y="928670"/>
            <a:ext cx="4500594" cy="459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tabLst>
                <a:tab pos="180000" algn="l"/>
                <a:tab pos="540000" algn="l"/>
              </a:tabLst>
            </a:pPr>
            <a:r>
              <a:rPr lang="cs-CZ" sz="1400" i="1" dirty="0" smtClean="0"/>
              <a:t>ConnectCore™ 9P 9215 Family</a:t>
            </a:r>
          </a:p>
          <a:p>
            <a:pPr>
              <a:lnSpc>
                <a:spcPct val="110000"/>
              </a:lnSpc>
              <a:tabLst>
                <a:tab pos="180000" algn="l"/>
                <a:tab pos="540000" algn="l"/>
              </a:tabLst>
            </a:pPr>
            <a:r>
              <a:rPr lang="cs-CZ" sz="1400" dirty="0" smtClean="0"/>
              <a:t>	procesor vlastní NS9215 150MHz</a:t>
            </a:r>
          </a:p>
          <a:p>
            <a:pPr>
              <a:lnSpc>
                <a:spcPct val="110000"/>
              </a:lnSpc>
              <a:tabLst>
                <a:tab pos="180000" algn="l"/>
                <a:tab pos="540000" algn="l"/>
              </a:tabLst>
            </a:pPr>
            <a:r>
              <a:rPr lang="cs-CZ" sz="1400" dirty="0" smtClean="0"/>
              <a:t>	rozměry 5 cm × 5 cm</a:t>
            </a:r>
          </a:p>
          <a:p>
            <a:pPr>
              <a:lnSpc>
                <a:spcPct val="110000"/>
              </a:lnSpc>
              <a:tabLst>
                <a:tab pos="180000" algn="l"/>
                <a:tab pos="540000" algn="l"/>
              </a:tabLst>
            </a:pPr>
            <a:r>
              <a:rPr lang="cs-CZ" sz="1400" dirty="0" smtClean="0"/>
              <a:t>	256-bitový AES koprocesor</a:t>
            </a:r>
          </a:p>
          <a:p>
            <a:pPr>
              <a:lnSpc>
                <a:spcPct val="110000"/>
              </a:lnSpc>
              <a:tabLst>
                <a:tab pos="180000" algn="l"/>
                <a:tab pos="540000" algn="l"/>
              </a:tabLst>
            </a:pPr>
            <a:r>
              <a:rPr lang="cs-CZ" sz="1400" dirty="0" smtClean="0"/>
              <a:t>	2× Flexible Interface Module</a:t>
            </a:r>
          </a:p>
          <a:p>
            <a:pPr>
              <a:lnSpc>
                <a:spcPct val="110000"/>
              </a:lnSpc>
              <a:tabLst>
                <a:tab pos="180000" algn="l"/>
                <a:tab pos="540000" algn="l"/>
              </a:tabLst>
            </a:pPr>
            <a:r>
              <a:rPr lang="cs-CZ" sz="1400" dirty="0" smtClean="0"/>
              <a:t>		samostatná 300 MHz jádra,</a:t>
            </a:r>
          </a:p>
          <a:p>
            <a:pPr>
              <a:lnSpc>
                <a:spcPct val="110000"/>
              </a:lnSpc>
              <a:tabLst>
                <a:tab pos="180000" algn="l"/>
                <a:tab pos="540000" algn="l"/>
              </a:tabLst>
            </a:pPr>
            <a:r>
              <a:rPr lang="cs-CZ" sz="1400" dirty="0" smtClean="0"/>
              <a:t>		která umožňují zvolit potřebné rozhraní</a:t>
            </a:r>
          </a:p>
          <a:p>
            <a:pPr>
              <a:lnSpc>
                <a:spcPct val="110000"/>
              </a:lnSpc>
              <a:tabLst>
                <a:tab pos="180000" algn="l"/>
                <a:tab pos="540000" algn="l"/>
              </a:tabLst>
            </a:pPr>
            <a:r>
              <a:rPr lang="cs-CZ" sz="1400" dirty="0" smtClean="0"/>
              <a:t>		UART, SD/SDIO, CAN, 1-Wire®, I</a:t>
            </a:r>
            <a:r>
              <a:rPr lang="cs-CZ" sz="1400" baseline="30000" dirty="0" smtClean="0"/>
              <a:t>2</a:t>
            </a:r>
            <a:r>
              <a:rPr lang="cs-CZ" sz="1400" dirty="0" smtClean="0"/>
              <a:t>S,</a:t>
            </a:r>
          </a:p>
          <a:p>
            <a:pPr>
              <a:lnSpc>
                <a:spcPct val="110000"/>
              </a:lnSpc>
              <a:tabLst>
                <a:tab pos="180000" algn="l"/>
                <a:tab pos="540000" algn="l"/>
              </a:tabLst>
            </a:pPr>
            <a:r>
              <a:rPr lang="cs-CZ" sz="1400" dirty="0" smtClean="0"/>
              <a:t>		Compact Flash, Wiegand, paralelní sběrnice a další</a:t>
            </a:r>
          </a:p>
          <a:p>
            <a:pPr>
              <a:lnSpc>
                <a:spcPct val="110000"/>
              </a:lnSpc>
              <a:tabLst>
                <a:tab pos="180000" algn="l"/>
                <a:tab pos="540000" algn="l"/>
              </a:tabLst>
            </a:pPr>
            <a:r>
              <a:rPr lang="cs-CZ" sz="1400" dirty="0" smtClean="0"/>
              <a:t>	4× sériový port (1× RS232/422/485, 1× RS232, 2× TTL)</a:t>
            </a:r>
          </a:p>
          <a:p>
            <a:pPr>
              <a:lnSpc>
                <a:spcPct val="110000"/>
              </a:lnSpc>
              <a:tabLst>
                <a:tab pos="180000" algn="l"/>
                <a:tab pos="540000" algn="l"/>
              </a:tabLst>
            </a:pPr>
            <a:r>
              <a:rPr lang="cs-CZ" sz="1400" dirty="0" smtClean="0"/>
              <a:t>	1× 10/100 Ethernet port nebo 802.11b/g WLAN</a:t>
            </a:r>
          </a:p>
          <a:p>
            <a:pPr>
              <a:lnSpc>
                <a:spcPct val="110000"/>
              </a:lnSpc>
              <a:tabLst>
                <a:tab pos="180000" algn="l"/>
                <a:tab pos="540000" algn="l"/>
              </a:tabLst>
            </a:pPr>
            <a:r>
              <a:rPr lang="cs-CZ" sz="1400" dirty="0" smtClean="0"/>
              <a:t>	8× 12 bit A/D</a:t>
            </a:r>
          </a:p>
          <a:p>
            <a:pPr>
              <a:lnSpc>
                <a:spcPct val="110000"/>
              </a:lnSpc>
              <a:tabLst>
                <a:tab pos="180000" algn="l"/>
                <a:tab pos="540000" algn="l"/>
              </a:tabLst>
            </a:pPr>
            <a:r>
              <a:rPr lang="cs-CZ" sz="1400" dirty="0" smtClean="0"/>
              <a:t>	64× GPIO (sdílené)</a:t>
            </a:r>
          </a:p>
          <a:p>
            <a:pPr>
              <a:lnSpc>
                <a:spcPct val="110000"/>
              </a:lnSpc>
              <a:tabLst>
                <a:tab pos="180000" algn="l"/>
                <a:tab pos="540000" algn="l"/>
              </a:tabLst>
            </a:pPr>
            <a:r>
              <a:rPr lang="cs-CZ" sz="1400" dirty="0" smtClean="0"/>
              <a:t>	5× PWM </a:t>
            </a:r>
          </a:p>
          <a:p>
            <a:pPr>
              <a:lnSpc>
                <a:spcPct val="110000"/>
              </a:lnSpc>
              <a:tabLst>
                <a:tab pos="180000" algn="l"/>
                <a:tab pos="540000" algn="l"/>
              </a:tabLst>
            </a:pPr>
            <a:r>
              <a:rPr lang="cs-CZ" sz="1400" dirty="0" smtClean="0"/>
              <a:t>	1× I</a:t>
            </a:r>
            <a:r>
              <a:rPr lang="cs-CZ" sz="1400" baseline="30000" dirty="0" smtClean="0"/>
              <a:t>2</a:t>
            </a:r>
            <a:r>
              <a:rPr lang="cs-CZ" sz="1400" dirty="0" smtClean="0"/>
              <a:t>C</a:t>
            </a:r>
          </a:p>
          <a:p>
            <a:pPr>
              <a:lnSpc>
                <a:spcPct val="110000"/>
              </a:lnSpc>
              <a:tabLst>
                <a:tab pos="180000" algn="l"/>
                <a:tab pos="540000" algn="l"/>
              </a:tabLst>
            </a:pPr>
            <a:r>
              <a:rPr lang="cs-CZ" sz="1400" dirty="0" smtClean="0"/>
              <a:t> 	1× SPI/I</a:t>
            </a:r>
            <a:r>
              <a:rPr lang="cs-CZ" sz="1400" baseline="30000" dirty="0" smtClean="0"/>
              <a:t>2</a:t>
            </a:r>
            <a:r>
              <a:rPr lang="cs-CZ" sz="1400" dirty="0" smtClean="0"/>
              <a:t>S</a:t>
            </a:r>
          </a:p>
          <a:p>
            <a:pPr>
              <a:lnSpc>
                <a:spcPct val="110000"/>
              </a:lnSpc>
              <a:tabLst>
                <a:tab pos="180000" algn="l"/>
                <a:tab pos="540000" algn="l"/>
              </a:tabLst>
            </a:pPr>
            <a:r>
              <a:rPr lang="cs-CZ" sz="1400" dirty="0" smtClean="0"/>
              <a:t>	JTAG</a:t>
            </a:r>
          </a:p>
          <a:p>
            <a:pPr>
              <a:lnSpc>
                <a:spcPct val="110000"/>
              </a:lnSpc>
              <a:tabLst>
                <a:tab pos="180000" algn="l"/>
                <a:tab pos="540000" algn="l"/>
              </a:tabLst>
            </a:pPr>
            <a:r>
              <a:rPr lang="cs-CZ" sz="1400" dirty="0" smtClean="0"/>
              <a:t> 	4 MB FLASH (až 16 MB)</a:t>
            </a:r>
          </a:p>
          <a:p>
            <a:pPr>
              <a:lnSpc>
                <a:spcPct val="110000"/>
              </a:lnSpc>
              <a:tabLst>
                <a:tab pos="180000" algn="l"/>
                <a:tab pos="540000" algn="l"/>
              </a:tabLst>
            </a:pPr>
            <a:r>
              <a:rPr lang="cs-CZ" sz="1400" dirty="0" smtClean="0"/>
              <a:t>	8 MB SDRAM (až 16 MB)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18"/>
            <a:ext cx="681714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StripeGre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29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6072182"/>
            <a:ext cx="4562475" cy="785818"/>
          </a:xfrm>
          <a:prstGeom prst="rect">
            <a:avLst/>
          </a:prstGeom>
          <a:noFill/>
        </p:spPr>
      </p:pic>
      <p:pic>
        <p:nvPicPr>
          <p:cNvPr id="30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81525" y="6072182"/>
            <a:ext cx="4562475" cy="78581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02744" y="24884"/>
            <a:ext cx="234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Tahoe Development Kit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 descr="LogoEF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571480"/>
            <a:ext cx="2100248" cy="561009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858016" y="1285860"/>
          <a:ext cx="2047868" cy="3738589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857256"/>
                <a:gridCol w="1190612"/>
              </a:tblGrid>
              <a:tr h="738193"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/>
                        <a:t>Procesor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i.MXS Freescale 100 MHz</a:t>
                      </a:r>
                      <a:endParaRPr lang="cs-CZ" sz="1400" dirty="0"/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/>
                        <a:t>Flash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2MB</a:t>
                      </a:r>
                    </a:p>
                    <a:p>
                      <a:r>
                        <a:rPr lang="cs-CZ" sz="1400" dirty="0" smtClean="0"/>
                        <a:t>(až 4MB)</a:t>
                      </a:r>
                      <a:endParaRPr lang="cs-CZ" sz="14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/>
                        <a:t>SRAM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8MB</a:t>
                      </a:r>
                      <a:r>
                        <a:rPr lang="cs-CZ" sz="1400" baseline="0" dirty="0" smtClean="0"/>
                        <a:t> 96MHz</a:t>
                      </a:r>
                    </a:p>
                    <a:p>
                      <a:r>
                        <a:rPr lang="cs-CZ" sz="1400" baseline="0" dirty="0" smtClean="0"/>
                        <a:t>(až 32MB)</a:t>
                      </a:r>
                      <a:endParaRPr lang="cs-CZ" sz="14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/>
                        <a:t>LCD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Hitachi 2.7"</a:t>
                      </a:r>
                    </a:p>
                    <a:p>
                      <a:r>
                        <a:rPr lang="cs-CZ" sz="1400" dirty="0" smtClean="0"/>
                        <a:t>TFT 240×320</a:t>
                      </a:r>
                      <a:endParaRPr lang="cs-CZ" sz="14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/>
                        <a:t>Napájení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+5V</a:t>
                      </a:r>
                    </a:p>
                    <a:p>
                      <a:r>
                        <a:rPr lang="cs-CZ" sz="1400" dirty="0" smtClean="0"/>
                        <a:t>220</a:t>
                      </a:r>
                      <a:r>
                        <a:rPr lang="cs-CZ" sz="1400" baseline="0" dirty="0" smtClean="0"/>
                        <a:t> mA</a:t>
                      </a:r>
                      <a:endParaRPr lang="cs-CZ" sz="1400" dirty="0"/>
                    </a:p>
                  </a:txBody>
                  <a:tcPr/>
                </a:tc>
              </a:tr>
              <a:tr h="73819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2×</a:t>
                      </a:r>
                      <a:r>
                        <a:rPr lang="cs-CZ" sz="1400" baseline="0" dirty="0" smtClean="0"/>
                        <a:t> UART</a:t>
                      </a:r>
                    </a:p>
                    <a:p>
                      <a:r>
                        <a:rPr lang="cs-CZ" sz="1400" baseline="0" dirty="0" smtClean="0"/>
                        <a:t>1× SPI</a:t>
                      </a:r>
                    </a:p>
                    <a:p>
                      <a:r>
                        <a:rPr lang="cs-CZ" sz="1400" baseline="0" dirty="0" smtClean="0"/>
                        <a:t>1× I</a:t>
                      </a:r>
                      <a:r>
                        <a:rPr lang="cs-CZ" sz="1400" baseline="30000" dirty="0" smtClean="0"/>
                        <a:t>2</a:t>
                      </a:r>
                      <a:r>
                        <a:rPr lang="cs-CZ" sz="1400" baseline="0" dirty="0" smtClean="0"/>
                        <a:t>C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16× GPIO</a:t>
                      </a:r>
                    </a:p>
                    <a:p>
                      <a:r>
                        <a:rPr lang="cs-CZ" sz="1400" dirty="0" smtClean="0"/>
                        <a:t>1× PWM</a:t>
                      </a:r>
                    </a:p>
                    <a:p>
                      <a:r>
                        <a:rPr lang="cs-CZ" sz="1400" dirty="0" smtClean="0"/>
                        <a:t>JTAG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ipe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29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072182"/>
            <a:ext cx="4562475" cy="785818"/>
          </a:xfrm>
          <a:prstGeom prst="rect">
            <a:avLst/>
          </a:prstGeom>
          <a:noFill/>
        </p:spPr>
      </p:pic>
      <p:pic>
        <p:nvPicPr>
          <p:cNvPr id="30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81525" y="6072182"/>
            <a:ext cx="4562475" cy="78581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94014" y="24884"/>
            <a:ext cx="2550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Práce se vstupy a výstupy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714356"/>
            <a:ext cx="864399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Microsoft.SPOT.Hardware.OutputPort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k ovládání výstupních pinů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zapsaný stav lze číst</a:t>
            </a:r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Microsoft.SPOT.Hardware.InputPort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ke čtení vstupů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ochrana proti zákmitům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možná konfigurace </a:t>
            </a:r>
            <a:r>
              <a:rPr lang="cs-CZ" i="1" dirty="0" smtClean="0"/>
              <a:t>pull-up </a:t>
            </a:r>
            <a:r>
              <a:rPr lang="cs-CZ" dirty="0" smtClean="0"/>
              <a:t> nebo </a:t>
            </a:r>
            <a:r>
              <a:rPr lang="cs-CZ" i="1" dirty="0" smtClean="0"/>
              <a:t>pull-down</a:t>
            </a:r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Microsoft.SPOT.Hardware.InterruptPort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událost při změně hodnoty vstupu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dva režimy přerušení</a:t>
            </a:r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Microsoft.SPOT.Hardware.TristatePort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pro použití jednoho pinu jako vstup i výstup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umožňují sdílení pinů mezi sebou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ipe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29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072182"/>
            <a:ext cx="4562475" cy="785818"/>
          </a:xfrm>
          <a:prstGeom prst="rect">
            <a:avLst/>
          </a:prstGeom>
          <a:noFill/>
        </p:spPr>
      </p:pic>
      <p:pic>
        <p:nvPicPr>
          <p:cNvPr id="30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81525" y="6072182"/>
            <a:ext cx="4562475" cy="78581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46782" y="24884"/>
            <a:ext cx="189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Časovače a vlákna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714356"/>
            <a:ext cx="8643998" cy="530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System.Threading.Timer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opakované spouštění metody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nelze pozastavit, jen přenastavit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spuštěný </a:t>
            </a:r>
            <a:r>
              <a:rPr lang="cs-CZ" i="1" dirty="0" smtClean="0"/>
              <a:t>Timer</a:t>
            </a:r>
            <a:r>
              <a:rPr lang="cs-CZ" dirty="0" smtClean="0"/>
              <a:t> není důvodem k  jeho odstranění z paměti</a:t>
            </a:r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Microsoft.SPOT.ExtendedTimer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přednastavené intervaly a události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lze použít ke spouštění metod v absolutním čase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záznam o posledním spuštění</a:t>
            </a:r>
            <a:endParaRPr lang="cs-CZ" i="1" dirty="0" smtClean="0"/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Microsoft.SPOT.DispatcherTimer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pro grafický režim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používá události a lze pozastavovat</a:t>
            </a:r>
            <a:endParaRPr lang="cs-CZ" sz="2400" dirty="0" smtClean="0"/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System.Threading.Thread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standardní práce s vlákny – </a:t>
            </a:r>
            <a:r>
              <a:rPr lang="cs-CZ" i="1" dirty="0" smtClean="0"/>
              <a:t>Start</a:t>
            </a:r>
            <a:r>
              <a:rPr lang="cs-CZ" dirty="0" smtClean="0"/>
              <a:t>, </a:t>
            </a:r>
            <a:r>
              <a:rPr lang="cs-CZ" i="1" dirty="0" smtClean="0"/>
              <a:t>Abort</a:t>
            </a:r>
            <a:r>
              <a:rPr lang="cs-CZ" dirty="0" smtClean="0"/>
              <a:t>, </a:t>
            </a:r>
            <a:r>
              <a:rPr lang="cs-CZ" i="1" dirty="0" smtClean="0"/>
              <a:t>Sleep</a:t>
            </a:r>
            <a:r>
              <a:rPr lang="cs-CZ" dirty="0" smtClean="0"/>
              <a:t>, </a:t>
            </a:r>
            <a:r>
              <a:rPr lang="cs-CZ" i="1" dirty="0" smtClean="0"/>
              <a:t>Suspend</a:t>
            </a:r>
            <a:r>
              <a:rPr lang="cs-CZ" dirty="0" smtClean="0"/>
              <a:t>, </a:t>
            </a:r>
            <a:r>
              <a:rPr lang="cs-CZ" i="1" dirty="0" smtClean="0"/>
              <a:t>Resume</a:t>
            </a:r>
            <a:r>
              <a:rPr lang="cs-CZ" dirty="0" smtClean="0"/>
              <a:t>, </a:t>
            </a:r>
            <a:r>
              <a:rPr lang="cs-CZ" i="1" dirty="0" smtClean="0"/>
              <a:t>Join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standardní synchronizace,  </a:t>
            </a:r>
            <a:r>
              <a:rPr lang="cs-CZ" i="1" dirty="0" smtClean="0"/>
              <a:t>lock</a:t>
            </a:r>
            <a:r>
              <a:rPr lang="cs-CZ" dirty="0" smtClean="0"/>
              <a:t> (</a:t>
            </a:r>
            <a:r>
              <a:rPr lang="cs-CZ" i="1" dirty="0" smtClean="0"/>
              <a:t>Monitor</a:t>
            </a:r>
            <a:r>
              <a:rPr lang="cs-CZ" dirty="0" smtClean="0"/>
              <a:t>), </a:t>
            </a:r>
            <a:r>
              <a:rPr lang="cs-CZ" i="1" dirty="0" smtClean="0"/>
              <a:t>ResetEvent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ipe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29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072182"/>
            <a:ext cx="4562475" cy="785818"/>
          </a:xfrm>
          <a:prstGeom prst="rect">
            <a:avLst/>
          </a:prstGeom>
          <a:noFill/>
        </p:spPr>
      </p:pic>
      <p:pic>
        <p:nvPicPr>
          <p:cNvPr id="30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81525" y="6072182"/>
            <a:ext cx="4562475" cy="78581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85034" y="24884"/>
            <a:ext cx="285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Práce se sériovým rozhraním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714356"/>
            <a:ext cx="8643998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Microsoft.SPOT.Hardware.SerialPort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</a:t>
            </a:r>
            <a:r>
              <a:rPr lang="en-US" dirty="0" smtClean="0"/>
              <a:t>pouze softwarov</a:t>
            </a:r>
            <a:r>
              <a:rPr lang="cs-CZ" dirty="0" smtClean="0"/>
              <a:t>ý flow control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základní metody </a:t>
            </a:r>
            <a:r>
              <a:rPr lang="cs-CZ" i="1" dirty="0" smtClean="0"/>
              <a:t>Write</a:t>
            </a:r>
            <a:r>
              <a:rPr lang="cs-CZ" dirty="0" smtClean="0"/>
              <a:t> and </a:t>
            </a:r>
            <a:r>
              <a:rPr lang="cs-CZ" i="1" dirty="0" smtClean="0"/>
              <a:t>Read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žádné přerušení při přijmu dat (zatím)</a:t>
            </a:r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Microsoft.SPOT.Hardware.SPI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synchronní přenos pro více zařízení na jedné sběrnici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tři signály (</a:t>
            </a:r>
            <a:r>
              <a:rPr lang="cs-CZ" i="1" dirty="0" smtClean="0"/>
              <a:t>data in</a:t>
            </a:r>
            <a:r>
              <a:rPr lang="cs-CZ" dirty="0" smtClean="0"/>
              <a:t>, </a:t>
            </a:r>
            <a:r>
              <a:rPr lang="cs-CZ" i="1" dirty="0" smtClean="0"/>
              <a:t>data out</a:t>
            </a:r>
            <a:r>
              <a:rPr lang="cs-CZ" dirty="0" smtClean="0"/>
              <a:t>, </a:t>
            </a:r>
            <a:r>
              <a:rPr lang="cs-CZ" i="1" dirty="0" smtClean="0"/>
              <a:t>clock</a:t>
            </a:r>
            <a:r>
              <a:rPr lang="cs-CZ" dirty="0" smtClean="0"/>
              <a:t>)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- 8-bitová i 16-bitová verze, i na stejném portu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i="1" dirty="0" smtClean="0"/>
              <a:t>- chip select</a:t>
            </a:r>
            <a:r>
              <a:rPr lang="cs-CZ" dirty="0" smtClean="0"/>
              <a:t> nutno přes GPIO</a:t>
            </a:r>
            <a:endParaRPr lang="cs-CZ" i="1" dirty="0" smtClean="0"/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Microsoft.SPOT.Hardware.I2cDevice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synchronní přenos pro více zařízení na jedné sběrnici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dva signály (</a:t>
            </a:r>
            <a:r>
              <a:rPr lang="cs-CZ" i="1" dirty="0" smtClean="0"/>
              <a:t>data</a:t>
            </a:r>
            <a:r>
              <a:rPr lang="cs-CZ" dirty="0" smtClean="0"/>
              <a:t>, </a:t>
            </a:r>
            <a:r>
              <a:rPr lang="cs-CZ" i="1" dirty="0" smtClean="0"/>
              <a:t>clock</a:t>
            </a:r>
            <a:r>
              <a:rPr lang="cs-CZ" dirty="0" smtClean="0"/>
              <a:t>)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zasílá 7-bitová, 8-bitová nebo řídící data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zařízení vybírána adresou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ipe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29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072182"/>
            <a:ext cx="4562475" cy="785818"/>
          </a:xfrm>
          <a:prstGeom prst="rect">
            <a:avLst/>
          </a:prstGeom>
          <a:noFill/>
        </p:spPr>
      </p:pic>
      <p:pic>
        <p:nvPicPr>
          <p:cNvPr id="30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81525" y="6072182"/>
            <a:ext cx="4562475" cy="78581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69878" y="24884"/>
            <a:ext cx="297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Ukládání dat na paměť FLASH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714356"/>
            <a:ext cx="864399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Microsoft.SPOT.ExtendedWeakReference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odkaz na objekt,  zapsaný do stále paměti (</a:t>
            </a:r>
            <a:r>
              <a:rPr lang="cs-CZ" i="1" dirty="0" smtClean="0"/>
              <a:t>c_SurviveBoot</a:t>
            </a:r>
            <a:r>
              <a:rPr lang="cs-CZ" dirty="0" smtClean="0"/>
              <a:t>, </a:t>
            </a:r>
            <a:r>
              <a:rPr lang="cs-CZ" i="1" dirty="0" smtClean="0"/>
              <a:t>c_SurvivePowerDown</a:t>
            </a:r>
            <a:r>
              <a:rPr lang="cs-CZ" dirty="0" smtClean="0"/>
              <a:t>)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lze uložit libovolný, serializovatelný typ objektu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data v paměti mohou mít různou důležitost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  (</a:t>
            </a:r>
            <a:r>
              <a:rPr lang="cs-CZ" i="1" dirty="0" smtClean="0"/>
              <a:t>Critical</a:t>
            </a:r>
            <a:r>
              <a:rPr lang="cs-CZ" dirty="0" smtClean="0"/>
              <a:t>, </a:t>
            </a:r>
            <a:r>
              <a:rPr lang="cs-CZ" i="1" dirty="0" smtClean="0"/>
              <a:t>Important</a:t>
            </a:r>
            <a:r>
              <a:rPr lang="cs-CZ" dirty="0" smtClean="0"/>
              <a:t>, </a:t>
            </a:r>
            <a:r>
              <a:rPr lang="cs-CZ" i="1" dirty="0" smtClean="0"/>
              <a:t>NiceToHave</a:t>
            </a:r>
            <a:r>
              <a:rPr lang="cs-CZ" dirty="0" smtClean="0"/>
              <a:t>, </a:t>
            </a:r>
            <a:r>
              <a:rPr lang="cs-CZ" i="1" dirty="0" smtClean="0"/>
              <a:t>OkayToThrowAway</a:t>
            </a:r>
            <a:r>
              <a:rPr lang="cs-CZ" dirty="0" smtClean="0"/>
              <a:t>, </a:t>
            </a:r>
            <a:r>
              <a:rPr lang="cs-CZ" i="1" dirty="0" smtClean="0"/>
              <a:t>System</a:t>
            </a:r>
            <a:r>
              <a:rPr lang="cs-CZ" dirty="0" smtClean="0"/>
              <a:t>)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jednotlivé objekty identifikovány typem a číslem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přesun do RAM jen jednou za běh programu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ipe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29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072182"/>
            <a:ext cx="4562475" cy="785818"/>
          </a:xfrm>
          <a:prstGeom prst="rect">
            <a:avLst/>
          </a:prstGeom>
          <a:noFill/>
        </p:spPr>
      </p:pic>
      <p:pic>
        <p:nvPicPr>
          <p:cNvPr id="30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81525" y="6072182"/>
            <a:ext cx="4562475" cy="78581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85973" y="24884"/>
            <a:ext cx="205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Uživatelské rozhraní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714356"/>
            <a:ext cx="8643998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en-US" sz="2400" dirty="0" smtClean="0"/>
              <a:t>Model z</a:t>
            </a:r>
            <a:r>
              <a:rPr lang="cs-CZ" sz="2400" dirty="0" smtClean="0"/>
              <a:t>aložené na Windows Presentation Foundation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XAML designer není k dispozici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285720" y="1214422"/>
          <a:ext cx="864399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8"/>
          <p:cNvSpPr/>
          <p:nvPr/>
        </p:nvSpPr>
        <p:spPr>
          <a:xfrm>
            <a:off x="1928794" y="5357826"/>
            <a:ext cx="2983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náročnější práce s posuvníky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ipe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6072182"/>
            <a:ext cx="9144000" cy="785818"/>
            <a:chOff x="0" y="6072182"/>
            <a:chExt cx="9144000" cy="785818"/>
          </a:xfrm>
        </p:grpSpPr>
        <p:pic>
          <p:nvPicPr>
            <p:cNvPr id="29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0" y="6072182"/>
              <a:ext cx="4562475" cy="785818"/>
            </a:xfrm>
            <a:prstGeom prst="rect">
              <a:avLst/>
            </a:prstGeom>
            <a:noFill/>
          </p:spPr>
        </p:pic>
        <p:pic>
          <p:nvPicPr>
            <p:cNvPr id="30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4581525" y="6072182"/>
              <a:ext cx="4562475" cy="785818"/>
            </a:xfrm>
            <a:prstGeom prst="rect">
              <a:avLst/>
            </a:prstGeom>
            <a:noFill/>
          </p:spPr>
        </p:pic>
      </p:grpSp>
      <p:sp>
        <p:nvSpPr>
          <p:cNvPr id="32" name="TextBox 3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53046" y="24884"/>
            <a:ext cx="1791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Práce s resources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714356"/>
            <a:ext cx="8643998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Identifikace typem </a:t>
            </a:r>
            <a:r>
              <a:rPr lang="cs-CZ" sz="2000" dirty="0" smtClean="0">
                <a:solidFill>
                  <a:srgbClr val="0000FF"/>
                </a:solidFill>
                <a:latin typeface="Consolas" pitchFamily="49" charset="0"/>
              </a:rPr>
              <a:t>short</a:t>
            </a:r>
            <a:endParaRPr lang="cs-CZ" sz="2400" dirty="0" smtClean="0">
              <a:solidFill>
                <a:srgbClr val="0000FF"/>
              </a:solidFill>
              <a:latin typeface="Consolas" pitchFamily="49" charset="0"/>
            </a:endParaRPr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Vlastní System.Resources.ResourceManager</a:t>
            </a:r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Pomocná třída Microsoft.SPOT.ResourceUtility</a:t>
            </a:r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Automaticky generované metody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</a:t>
            </a:r>
            <a:r>
              <a:rPr lang="cs-CZ" i="1" dirty="0" smtClean="0"/>
              <a:t>Resources.GetString(id)  </a:t>
            </a:r>
            <a:r>
              <a:rPr lang="cs-CZ" dirty="0" smtClean="0"/>
              <a:t>/</a:t>
            </a:r>
            <a:r>
              <a:rPr lang="cs-CZ" i="1" dirty="0" smtClean="0"/>
              <a:t> GetBitmap(id)  </a:t>
            </a:r>
            <a:r>
              <a:rPr lang="cs-CZ" dirty="0" smtClean="0"/>
              <a:t>/</a:t>
            </a:r>
            <a:r>
              <a:rPr lang="cs-CZ" i="1" dirty="0" smtClean="0"/>
              <a:t> GetFont(id)  </a:t>
            </a:r>
            <a:r>
              <a:rPr lang="cs-CZ" dirty="0" smtClean="0"/>
              <a:t>/</a:t>
            </a:r>
            <a:r>
              <a:rPr lang="cs-CZ" i="1" dirty="0" smtClean="0"/>
              <a:t> GetBytes(id)</a:t>
            </a:r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Podpora základních formátů obrázku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BMP, GIF a JPEG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Bitmapy 1-bitové indexované; 24-, 32-, 48-bitové RGB; 16-bitové RGB 555 a 556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BMP jako resource nejdou modifikovat přímo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Zobrazení na displej stejně velké bitmapy metodou </a:t>
            </a:r>
            <a:r>
              <a:rPr lang="cs-CZ" i="1" dirty="0" smtClean="0"/>
              <a:t>Flush</a:t>
            </a:r>
            <a:r>
              <a:rPr lang="cs-CZ" dirty="0" smtClean="0"/>
              <a:t> 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Nelze vytvářet nové bitmapy určeného formátu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Nelze přistupovat na bitmapová data přímo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ipe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6072182"/>
            <a:ext cx="9144000" cy="785818"/>
            <a:chOff x="0" y="6072182"/>
            <a:chExt cx="9144000" cy="785818"/>
          </a:xfrm>
        </p:grpSpPr>
        <p:pic>
          <p:nvPicPr>
            <p:cNvPr id="29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0" y="6072182"/>
              <a:ext cx="4562475" cy="785818"/>
            </a:xfrm>
            <a:prstGeom prst="rect">
              <a:avLst/>
            </a:prstGeom>
            <a:noFill/>
          </p:spPr>
        </p:pic>
        <p:pic>
          <p:nvPicPr>
            <p:cNvPr id="30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4581525" y="6072182"/>
              <a:ext cx="4562475" cy="785818"/>
            </a:xfrm>
            <a:prstGeom prst="rect">
              <a:avLst/>
            </a:prstGeom>
            <a:noFill/>
          </p:spPr>
        </p:pic>
      </p:grpSp>
      <p:sp>
        <p:nvSpPr>
          <p:cNvPr id="32" name="TextBox 3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33751" y="24884"/>
            <a:ext cx="181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Generování fontů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714356"/>
            <a:ext cx="8643998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en-US" sz="2400" dirty="0" smtClean="0"/>
              <a:t>Fonty se p</a:t>
            </a:r>
            <a:r>
              <a:rPr lang="cs-CZ" sz="2400" dirty="0" smtClean="0"/>
              <a:t>řidávají jako resource</a:t>
            </a:r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Speciální bitmapový formát Tiny Font (.tinyfnt)</a:t>
            </a:r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Na vytváření k dispozici příkazová řádka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...\Microsoft .NET Micro Framework\v2.0.3036\Tools\TFConvert.exe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57620" y="2857496"/>
            <a:ext cx="5286412" cy="1285883"/>
            <a:chOff x="3857620" y="2857496"/>
            <a:chExt cx="5286412" cy="1285883"/>
          </a:xfrm>
        </p:grpSpPr>
        <p:pic>
          <p:nvPicPr>
            <p:cNvPr id="31746" name="Picture 2" descr="I:\School\Programovací večery\.NET Micro Framework\Propagation\Resources\Images\image_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857620" y="2857496"/>
              <a:ext cx="5286380" cy="1285883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 flipH="1">
              <a:off x="4000496" y="2928933"/>
              <a:ext cx="5143536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400" dirty="0" smtClean="0">
                  <a:latin typeface="Consolas" pitchFamily="49" charset="0"/>
                </a:rPr>
                <a:t>AddFontToProcess "C:\\Fonts\\TrueType\\Kooten.ttf"</a:t>
              </a:r>
            </a:p>
            <a:p>
              <a:r>
                <a:rPr lang="cs-CZ" sz="1400" dirty="0" smtClean="0">
                  <a:latin typeface="Consolas" pitchFamily="49" charset="0"/>
                </a:rPr>
                <a:t>SelectFont "WE:400,FN:Kootenay,IT:1"</a:t>
              </a:r>
            </a:p>
            <a:p>
              <a:r>
                <a:rPr lang="cs-CZ" sz="1400" dirty="0" smtClean="0">
                  <a:solidFill>
                    <a:srgbClr val="008000"/>
                  </a:solidFill>
                  <a:latin typeface="Consolas" pitchFamily="49" charset="0"/>
                </a:rPr>
                <a:t>#import A, B, C</a:t>
              </a:r>
            </a:p>
            <a:p>
              <a:r>
                <a:rPr lang="cs-CZ" sz="1400" dirty="0" smtClean="0">
                  <a:latin typeface="Consolas" pitchFamily="49" charset="0"/>
                </a:rPr>
                <a:t>ImportRange 65 67</a:t>
              </a:r>
            </a:p>
            <a:p>
              <a:r>
                <a:rPr lang="cs-CZ" sz="1400" dirty="0" smtClean="0">
                  <a:latin typeface="Consolas" pitchFamily="49" charset="0"/>
                </a:rPr>
                <a:t>SetAsDefaultCharacter 88</a:t>
              </a:r>
              <a:r>
                <a:rPr lang="cs-CZ" sz="1400" dirty="0" smtClean="0">
                  <a:solidFill>
                    <a:srgbClr val="008000"/>
                  </a:solidFill>
                  <a:latin typeface="Consolas" pitchFamily="49" charset="0"/>
                </a:rPr>
                <a:t> #use X as default</a:t>
              </a:r>
              <a:endParaRPr lang="cs-CZ" sz="1400" dirty="0">
                <a:solidFill>
                  <a:srgbClr val="008000"/>
                </a:solidFill>
                <a:latin typeface="Consolas" pitchFamily="49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7158" y="4143380"/>
            <a:ext cx="86439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Omezení: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Pouze skripty zleva doprava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Žádné znaky měnící se v závislosti na umístění v řetězci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- 4-bajtové znaky (nejvyší 0xFFFD)</a:t>
            </a:r>
          </a:p>
          <a:p>
            <a:pPr marL="914400" lvl="4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Vyhlazování hran</a:t>
            </a:r>
            <a:endParaRPr lang="cs-CZ" sz="24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3"/>
          <a:srcRect b="49999"/>
          <a:stretch>
            <a:fillRect/>
          </a:stretch>
        </p:blipFill>
        <p:spPr bwMode="auto">
          <a:xfrm>
            <a:off x="9593" y="6072182"/>
            <a:ext cx="9124814" cy="785818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4929190" y="2143116"/>
            <a:ext cx="3286148" cy="42862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.NET Framework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00364" y="2643182"/>
            <a:ext cx="3929090" cy="42862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.NET Compact Framework</a:t>
            </a:r>
            <a:endParaRPr lang="cs-CZ" dirty="0"/>
          </a:p>
        </p:txBody>
      </p:sp>
      <p:sp>
        <p:nvSpPr>
          <p:cNvPr id="5" name="Rounded Rectangle 4"/>
          <p:cNvSpPr/>
          <p:nvPr/>
        </p:nvSpPr>
        <p:spPr>
          <a:xfrm>
            <a:off x="2214546" y="4643446"/>
            <a:ext cx="6000792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Windows XP Embedded</a:t>
            </a:r>
            <a:endParaRPr lang="cs-CZ" dirty="0"/>
          </a:p>
        </p:txBody>
      </p:sp>
      <p:sp>
        <p:nvSpPr>
          <p:cNvPr id="6" name="Rounded Rectangle 5"/>
          <p:cNvSpPr/>
          <p:nvPr/>
        </p:nvSpPr>
        <p:spPr>
          <a:xfrm>
            <a:off x="857224" y="5143512"/>
            <a:ext cx="6072230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Windows Embedded CE</a:t>
            </a:r>
            <a:endParaRPr lang="cs-CZ" dirty="0"/>
          </a:p>
        </p:txBody>
      </p:sp>
      <p:sp>
        <p:nvSpPr>
          <p:cNvPr id="7" name="Rounded Rectangle 6"/>
          <p:cNvSpPr/>
          <p:nvPr/>
        </p:nvSpPr>
        <p:spPr>
          <a:xfrm>
            <a:off x="3286116" y="3143248"/>
            <a:ext cx="1428760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Automotive</a:t>
            </a:r>
            <a:endParaRPr lang="cs-CZ" dirty="0"/>
          </a:p>
        </p:txBody>
      </p:sp>
      <p:sp>
        <p:nvSpPr>
          <p:cNvPr id="8" name="Rounded Rectangle 7"/>
          <p:cNvSpPr/>
          <p:nvPr/>
        </p:nvSpPr>
        <p:spPr>
          <a:xfrm>
            <a:off x="3786182" y="3643314"/>
            <a:ext cx="1500198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POS</a:t>
            </a:r>
            <a:endParaRPr lang="cs-CZ" dirty="0"/>
          </a:p>
        </p:txBody>
      </p:sp>
      <p:sp>
        <p:nvSpPr>
          <p:cNvPr id="9" name="Rounded Rectangle 8"/>
          <p:cNvSpPr/>
          <p:nvPr/>
        </p:nvSpPr>
        <p:spPr>
          <a:xfrm>
            <a:off x="4714876" y="4143380"/>
            <a:ext cx="2928958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Windows Mobile</a:t>
            </a:r>
            <a:endParaRPr lang="cs-CZ" dirty="0"/>
          </a:p>
        </p:txBody>
      </p:sp>
      <p:sp>
        <p:nvSpPr>
          <p:cNvPr id="10" name="Rounded Rectangle 9"/>
          <p:cNvSpPr/>
          <p:nvPr/>
        </p:nvSpPr>
        <p:spPr>
          <a:xfrm>
            <a:off x="500034" y="785794"/>
            <a:ext cx="1285884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Wearable</a:t>
            </a:r>
          </a:p>
          <a:p>
            <a:pPr algn="ctr"/>
            <a:r>
              <a:rPr lang="cs-CZ" sz="1400" dirty="0" smtClean="0"/>
              <a:t>Devices</a:t>
            </a:r>
            <a:endParaRPr lang="cs-CZ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1857356" y="785794"/>
            <a:ext cx="1285884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Embedded</a:t>
            </a:r>
          </a:p>
          <a:p>
            <a:pPr algn="ctr"/>
            <a:r>
              <a:rPr lang="cs-CZ" sz="1400" dirty="0" smtClean="0"/>
              <a:t>Controllers</a:t>
            </a:r>
            <a:endParaRPr lang="cs-CZ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3214678" y="785794"/>
            <a:ext cx="1428760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Automotive</a:t>
            </a:r>
            <a:endParaRPr lang="cs-CZ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4714876" y="785794"/>
            <a:ext cx="1428760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PDA</a:t>
            </a:r>
            <a:endParaRPr lang="cs-CZ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6215074" y="785794"/>
            <a:ext cx="1428760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Cell Phones</a:t>
            </a:r>
            <a:endParaRPr lang="cs-CZ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1071538" y="1357298"/>
            <a:ext cx="1285884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Home</a:t>
            </a:r>
          </a:p>
          <a:p>
            <a:pPr algn="ctr"/>
            <a:r>
              <a:rPr lang="cs-CZ" sz="1400" dirty="0" smtClean="0"/>
              <a:t>Appliances</a:t>
            </a:r>
            <a:endParaRPr lang="cs-CZ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2428860" y="1357298"/>
            <a:ext cx="1285884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Game</a:t>
            </a:r>
          </a:p>
          <a:p>
            <a:pPr algn="ctr"/>
            <a:r>
              <a:rPr lang="cs-CZ" sz="1400" dirty="0" smtClean="0"/>
              <a:t>Devices</a:t>
            </a:r>
            <a:endParaRPr lang="cs-CZ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786182" y="1357298"/>
            <a:ext cx="1428760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Point of Sale</a:t>
            </a:r>
          </a:p>
          <a:p>
            <a:pPr algn="ctr"/>
            <a:r>
              <a:rPr lang="cs-CZ" sz="1400" dirty="0" smtClean="0"/>
              <a:t>Devices</a:t>
            </a:r>
            <a:endParaRPr lang="cs-CZ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5286380" y="1357298"/>
            <a:ext cx="1428760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Network</a:t>
            </a:r>
          </a:p>
          <a:p>
            <a:pPr algn="ctr"/>
            <a:r>
              <a:rPr lang="cs-CZ" sz="1400" dirty="0" smtClean="0"/>
              <a:t>Managers</a:t>
            </a:r>
            <a:endParaRPr lang="cs-CZ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6786578" y="1357298"/>
            <a:ext cx="1428760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Industrial</a:t>
            </a:r>
          </a:p>
          <a:p>
            <a:pPr algn="ctr"/>
            <a:r>
              <a:rPr lang="cs-CZ" sz="1400" dirty="0" smtClean="0"/>
              <a:t>Automation</a:t>
            </a:r>
            <a:endParaRPr lang="cs-CZ" sz="1400" dirty="0"/>
          </a:p>
        </p:txBody>
      </p:sp>
      <p:pic>
        <p:nvPicPr>
          <p:cNvPr id="20" name="Picture 2" descr="I:\School\Programovací večery\.NET Micro Framework\Propagation\Resources\Images\image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4191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04659" y="24884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Přehled technologií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538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800"/>
                            </p:stCondLst>
                            <p:childTnLst>
                              <p:par>
                                <p:cTn id="1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3" presetID="5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00"/>
                            </p:stCondLst>
                            <p:childTnLst>
                              <p:par>
                                <p:cTn id="133" presetID="5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2" presetID="5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1" presetID="5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9" presetID="5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ipe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29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072182"/>
            <a:ext cx="4562475" cy="785818"/>
          </a:xfrm>
          <a:prstGeom prst="rect">
            <a:avLst/>
          </a:prstGeom>
          <a:noFill/>
        </p:spPr>
      </p:pic>
      <p:pic>
        <p:nvPicPr>
          <p:cNvPr id="30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81525" y="6072182"/>
            <a:ext cx="4562475" cy="78581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27789" y="24884"/>
            <a:ext cx="131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SocketClient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1097238"/>
            <a:ext cx="84296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using</a:t>
            </a:r>
            <a:r>
              <a:rPr lang="cs-CZ" sz="1400" dirty="0" smtClean="0">
                <a:latin typeface="Consolas" pitchFamily="49" charset="0"/>
              </a:rPr>
              <a:t> (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Socket</a:t>
            </a:r>
            <a:r>
              <a:rPr lang="cs-CZ" sz="1400" dirty="0" smtClean="0">
                <a:latin typeface="Consolas" pitchFamily="49" charset="0"/>
              </a:rPr>
              <a:t> serverSocket = ConnectSocket(</a:t>
            </a:r>
            <a:r>
              <a:rPr lang="cs-CZ" sz="1400" dirty="0" smtClean="0">
                <a:solidFill>
                  <a:srgbClr val="A31515"/>
                </a:solidFill>
                <a:latin typeface="Consolas" pitchFamily="49" charset="0"/>
              </a:rPr>
              <a:t>"mff.netstudent.cz"</a:t>
            </a:r>
            <a:r>
              <a:rPr lang="cs-CZ" sz="1400" dirty="0" smtClean="0">
                <a:latin typeface="Consolas" pitchFamily="49" charset="0"/>
              </a:rPr>
              <a:t>, </a:t>
            </a:r>
            <a:r>
              <a:rPr lang="en-US" sz="1400" dirty="0" smtClean="0">
                <a:latin typeface="Consolas" pitchFamily="49" charset="0"/>
              </a:rPr>
              <a:t>80</a:t>
            </a:r>
            <a:r>
              <a:rPr lang="cs-CZ" sz="1400" dirty="0" smtClean="0">
                <a:latin typeface="Consolas" pitchFamily="49" charset="0"/>
              </a:rPr>
              <a:t>))</a:t>
            </a:r>
            <a:br>
              <a:rPr lang="cs-CZ" sz="1400" dirty="0" smtClean="0">
                <a:latin typeface="Consolas" pitchFamily="49" charset="0"/>
              </a:rPr>
            </a:br>
            <a:r>
              <a:rPr lang="cs-CZ" sz="1400" dirty="0" smtClean="0">
                <a:latin typeface="Consolas" pitchFamily="49" charset="0"/>
              </a:rPr>
              <a:t>{</a:t>
            </a:r>
            <a:endParaRPr lang="cs-CZ" sz="1400" dirty="0" smtClean="0">
              <a:solidFill>
                <a:srgbClr val="008000"/>
              </a:solidFill>
              <a:latin typeface="Consolas" pitchFamily="49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</a:rPr>
              <a:t>    s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tring</a:t>
            </a:r>
            <a:r>
              <a:rPr lang="cs-CZ" sz="1400" dirty="0" smtClean="0">
                <a:latin typeface="Consolas" pitchFamily="49" charset="0"/>
              </a:rPr>
              <a:t> request = </a:t>
            </a:r>
            <a:r>
              <a:rPr lang="cs-CZ" sz="1400" dirty="0" smtClean="0">
                <a:solidFill>
                  <a:srgbClr val="A31515"/>
                </a:solidFill>
                <a:latin typeface="Consolas" pitchFamily="49" charset="0"/>
              </a:rPr>
              <a:t>"GET / HTTP/1.1\r\n"</a:t>
            </a:r>
            <a:br>
              <a:rPr lang="cs-CZ" sz="1400" dirty="0" smtClean="0">
                <a:solidFill>
                  <a:srgbClr val="A31515"/>
                </a:solidFill>
                <a:latin typeface="Consolas" pitchFamily="49" charset="0"/>
              </a:rPr>
            </a:br>
            <a:r>
              <a:rPr lang="en-US" sz="1400" dirty="0" smtClean="0">
                <a:solidFill>
                  <a:srgbClr val="A31515"/>
                </a:solidFill>
                <a:latin typeface="Consolas" pitchFamily="49" charset="0"/>
              </a:rPr>
              <a:t>                  </a:t>
            </a:r>
            <a:r>
              <a:rPr lang="en-US" sz="1400" dirty="0" smtClean="0">
                <a:latin typeface="Consolas" pitchFamily="49" charset="0"/>
              </a:rPr>
              <a:t> + </a:t>
            </a:r>
            <a:r>
              <a:rPr lang="en-US" sz="1400" dirty="0" smtClean="0">
                <a:solidFill>
                  <a:srgbClr val="A31515"/>
                </a:solidFill>
                <a:latin typeface="Consolas" pitchFamily="49" charset="0"/>
              </a:rPr>
              <a:t>"</a:t>
            </a:r>
            <a:r>
              <a:rPr lang="cs-CZ" sz="1400" dirty="0" smtClean="0">
                <a:solidFill>
                  <a:srgbClr val="A31515"/>
                </a:solidFill>
                <a:latin typeface="Consolas" pitchFamily="49" charset="0"/>
              </a:rPr>
              <a:t>Host: "</a:t>
            </a:r>
            <a:r>
              <a:rPr lang="cs-CZ" sz="1400" dirty="0" smtClean="0">
                <a:latin typeface="Consolas" pitchFamily="49" charset="0"/>
              </a:rPr>
              <a:t> + server + </a:t>
            </a:r>
            <a:r>
              <a:rPr lang="cs-CZ" sz="1400" dirty="0" smtClean="0">
                <a:solidFill>
                  <a:srgbClr val="A31515"/>
                </a:solidFill>
                <a:latin typeface="Consolas" pitchFamily="49" charset="0"/>
              </a:rPr>
              <a:t>"\r\n"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cs-CZ" sz="1400" dirty="0" smtClean="0">
                <a:latin typeface="Consolas" pitchFamily="49" charset="0"/>
              </a:rPr>
              <a:t/>
            </a:r>
            <a:br>
              <a:rPr lang="cs-CZ" sz="1400" dirty="0" smtClean="0">
                <a:latin typeface="Consolas" pitchFamily="49" charset="0"/>
              </a:rPr>
            </a:br>
            <a:r>
              <a:rPr lang="en-US" sz="1400" dirty="0" smtClean="0">
                <a:latin typeface="Consolas" pitchFamily="49" charset="0"/>
              </a:rPr>
              <a:t>                   + </a:t>
            </a:r>
            <a:r>
              <a:rPr lang="en-US" sz="1400" dirty="0" smtClean="0">
                <a:solidFill>
                  <a:srgbClr val="A31515"/>
                </a:solidFill>
                <a:latin typeface="Consolas" pitchFamily="49" charset="0"/>
              </a:rPr>
              <a:t>"</a:t>
            </a:r>
            <a:r>
              <a:rPr lang="cs-CZ" sz="1400" dirty="0" smtClean="0">
                <a:solidFill>
                  <a:srgbClr val="A31515"/>
                </a:solidFill>
                <a:latin typeface="Consolas" pitchFamily="49" charset="0"/>
              </a:rPr>
              <a:t>Connection:</a:t>
            </a:r>
            <a:r>
              <a:rPr lang="en-US" sz="1400" dirty="0" smtClean="0">
                <a:solidFill>
                  <a:srgbClr val="A31515"/>
                </a:solidFill>
                <a:latin typeface="Consolas" pitchFamily="49" charset="0"/>
              </a:rPr>
              <a:t> </a:t>
            </a:r>
            <a:r>
              <a:rPr lang="cs-CZ" sz="1400" dirty="0" smtClean="0">
                <a:solidFill>
                  <a:srgbClr val="A31515"/>
                </a:solidFill>
                <a:latin typeface="Consolas" pitchFamily="49" charset="0"/>
              </a:rPr>
              <a:t>Close\r\n\r\n"</a:t>
            </a:r>
            <a:r>
              <a:rPr lang="cs-CZ" sz="1400" dirty="0" smtClean="0">
                <a:latin typeface="Consolas" pitchFamily="49" charset="0"/>
              </a:rPr>
              <a:t>;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</a:rPr>
              <a:t>    b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yte</a:t>
            </a:r>
            <a:r>
              <a:rPr lang="cs-CZ" sz="1400" dirty="0" smtClean="0">
                <a:latin typeface="Consolas" pitchFamily="49" charset="0"/>
              </a:rPr>
              <a:t>[] bytesToSend = 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Encoding</a:t>
            </a:r>
            <a:r>
              <a:rPr lang="cs-CZ" sz="1400" dirty="0" smtClean="0">
                <a:latin typeface="Consolas" pitchFamily="49" charset="0"/>
              </a:rPr>
              <a:t>.UTF8.GetBytes(request);</a:t>
            </a:r>
            <a:br>
              <a:rPr lang="cs-CZ" sz="1400" dirty="0" smtClean="0">
                <a:latin typeface="Consolas" pitchFamily="49" charset="0"/>
              </a:rPr>
            </a:br>
            <a:r>
              <a:rPr lang="en-US" sz="1400" dirty="0" smtClean="0">
                <a:latin typeface="Consolas" pitchFamily="49" charset="0"/>
              </a:rPr>
              <a:t>    s</a:t>
            </a:r>
            <a:r>
              <a:rPr lang="cs-CZ" sz="1400" dirty="0" smtClean="0">
                <a:latin typeface="Consolas" pitchFamily="49" charset="0"/>
              </a:rPr>
              <a:t>erverSocket.Send(bytesToSend, bytesToSend.Length, 0);</a:t>
            </a:r>
            <a:br>
              <a:rPr lang="cs-CZ" sz="1400" dirty="0" smtClean="0">
                <a:latin typeface="Consolas" pitchFamily="49" charset="0"/>
              </a:rPr>
            </a:br>
            <a:r>
              <a:rPr lang="cs-CZ" sz="1400" dirty="0" smtClean="0">
                <a:latin typeface="Consolas" pitchFamily="49" charset="0"/>
              </a:rPr>
              <a:t> 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</a:rPr>
              <a:t>    b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yte</a:t>
            </a:r>
            <a:r>
              <a:rPr lang="cs-CZ" sz="1400" dirty="0" smtClean="0">
                <a:latin typeface="Consolas" pitchFamily="49" charset="0"/>
              </a:rPr>
              <a:t>[] buffer = 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new </a:t>
            </a:r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</a:rPr>
              <a:t>b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yte</a:t>
            </a:r>
            <a:r>
              <a:rPr lang="cs-CZ" sz="1400" dirty="0" smtClean="0">
                <a:latin typeface="Consolas" pitchFamily="49" charset="0"/>
              </a:rPr>
              <a:t>[1024];</a:t>
            </a:r>
            <a:br>
              <a:rPr lang="cs-CZ" sz="1400" dirty="0" smtClean="0">
                <a:latin typeface="Consolas" pitchFamily="49" charset="0"/>
              </a:rPr>
            </a:br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</a:rPr>
              <a:t>    st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ring</a:t>
            </a:r>
            <a:r>
              <a:rPr lang="cs-CZ" sz="1400" dirty="0" smtClean="0">
                <a:latin typeface="Consolas" pitchFamily="49" charset="0"/>
              </a:rPr>
              <a:t> page = </a:t>
            </a:r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</a:rPr>
              <a:t>st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ring</a:t>
            </a:r>
            <a:r>
              <a:rPr lang="cs-CZ" sz="1400" dirty="0" smtClean="0">
                <a:latin typeface="Consolas" pitchFamily="49" charset="0"/>
              </a:rPr>
              <a:t>.Empty;</a:t>
            </a:r>
            <a:r>
              <a:rPr lang="cs-CZ" sz="1400" dirty="0" smtClean="0">
                <a:solidFill>
                  <a:srgbClr val="008000"/>
                </a:solidFill>
                <a:latin typeface="Consolas" pitchFamily="49" charset="0"/>
              </a:rPr>
              <a:t/>
            </a:r>
            <a:br>
              <a:rPr lang="cs-CZ" sz="1400" dirty="0" smtClean="0">
                <a:solidFill>
                  <a:srgbClr val="008000"/>
                </a:solidFill>
                <a:latin typeface="Consolas" pitchFamily="49" charset="0"/>
              </a:rPr>
            </a:br>
            <a:r>
              <a:rPr lang="cs-CZ" sz="1400" dirty="0" smtClean="0">
                <a:latin typeface="Consolas" pitchFamily="49" charset="0"/>
              </a:rPr>
              <a:t>  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</a:rPr>
              <a:t>    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while</a:t>
            </a:r>
            <a:r>
              <a:rPr lang="cs-CZ" sz="1400" dirty="0" smtClean="0">
                <a:latin typeface="Consolas" pitchFamily="49" charset="0"/>
              </a:rPr>
              <a:t> (serverSocket.Poll(30 * </a:t>
            </a:r>
            <a:r>
              <a:rPr lang="en-US" sz="1400" dirty="0" smtClean="0">
                <a:latin typeface="Consolas" pitchFamily="49" charset="0"/>
              </a:rPr>
              <a:t>1000</a:t>
            </a:r>
            <a:r>
              <a:rPr lang="cs-CZ" sz="1400" dirty="0" smtClean="0">
                <a:latin typeface="Consolas" pitchFamily="49" charset="0"/>
              </a:rPr>
              <a:t>000, 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SelectMode</a:t>
            </a:r>
            <a:r>
              <a:rPr lang="cs-CZ" sz="1400" dirty="0" smtClean="0">
                <a:latin typeface="Consolas" pitchFamily="49" charset="0"/>
              </a:rPr>
              <a:t>.SelectRead))</a:t>
            </a:r>
            <a:br>
              <a:rPr lang="cs-CZ" sz="1400" dirty="0" smtClean="0">
                <a:latin typeface="Consolas" pitchFamily="49" charset="0"/>
              </a:rPr>
            </a:br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cs-CZ" sz="1400" dirty="0" smtClean="0">
                <a:latin typeface="Consolas" pitchFamily="49" charset="0"/>
              </a:rPr>
              <a:t>{</a:t>
            </a:r>
            <a:r>
              <a:rPr lang="en-US" sz="1400" dirty="0" smtClean="0">
                <a:latin typeface="Consolas" pitchFamily="49" charset="0"/>
              </a:rPr>
              <a:t>    </a:t>
            </a:r>
            <a:endParaRPr lang="cs-CZ" sz="1400" dirty="0" smtClean="0">
              <a:latin typeface="Consolas" pitchFamily="49" charset="0"/>
            </a:endParaRPr>
          </a:p>
          <a:p>
            <a:r>
              <a:rPr lang="cs-CZ" sz="1400" dirty="0" smtClean="0">
                <a:latin typeface="Consolas" pitchFamily="49" charset="0"/>
              </a:rPr>
              <a:t>  </a:t>
            </a:r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cs-CZ" sz="1400" dirty="0" smtClean="0">
                <a:latin typeface="Consolas" pitchFamily="49" charset="0"/>
              </a:rPr>
              <a:t>  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Array</a:t>
            </a:r>
            <a:r>
              <a:rPr lang="cs-CZ" sz="1400" dirty="0" smtClean="0">
                <a:latin typeface="Consolas" pitchFamily="49" charset="0"/>
              </a:rPr>
              <a:t>.Clear(buffer, 0, buffer.Length);</a:t>
            </a:r>
            <a:r>
              <a:rPr lang="cs-CZ" sz="1400" dirty="0" smtClean="0">
                <a:solidFill>
                  <a:srgbClr val="008000"/>
                </a:solidFill>
                <a:latin typeface="Consolas" pitchFamily="49" charset="0"/>
              </a:rPr>
              <a:t/>
            </a:r>
            <a:br>
              <a:rPr lang="cs-CZ" sz="1400" dirty="0" smtClean="0">
                <a:solidFill>
                  <a:srgbClr val="008000"/>
                </a:solidFill>
                <a:latin typeface="Consolas" pitchFamily="49" charset="0"/>
              </a:rPr>
            </a:br>
            <a:r>
              <a:rPr lang="cs-CZ" sz="1400" dirty="0" smtClean="0">
                <a:latin typeface="Consolas" pitchFamily="49" charset="0"/>
              </a:rPr>
              <a:t>  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cs-CZ" sz="1400" dirty="0" smtClean="0">
                <a:latin typeface="Consolas" pitchFamily="49" charset="0"/>
              </a:rPr>
              <a:t>  </a:t>
            </a:r>
          </a:p>
          <a:p>
            <a:r>
              <a:rPr lang="cs-CZ" sz="1400" dirty="0" smtClean="0">
                <a:latin typeface="Consolas" pitchFamily="49" charset="0"/>
              </a:rPr>
              <a:t>  </a:t>
            </a:r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cs-CZ" sz="1400" dirty="0" smtClean="0">
                <a:latin typeface="Consolas" pitchFamily="49" charset="0"/>
              </a:rPr>
              <a:t>  </a:t>
            </a:r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</a:rPr>
              <a:t>i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nt</a:t>
            </a:r>
            <a:r>
              <a:rPr lang="cs-CZ" sz="1400" dirty="0" smtClean="0">
                <a:latin typeface="Consolas" pitchFamily="49" charset="0"/>
              </a:rPr>
              <a:t> bytesRead = serverSocket.Receive(buffer);</a:t>
            </a:r>
            <a:br>
              <a:rPr lang="cs-CZ" sz="1400" dirty="0" smtClean="0">
                <a:latin typeface="Consolas" pitchFamily="49" charset="0"/>
              </a:rPr>
            </a:br>
            <a:r>
              <a:rPr lang="cs-CZ" sz="1400" dirty="0" smtClean="0">
                <a:latin typeface="Consolas" pitchFamily="49" charset="0"/>
              </a:rPr>
              <a:t>  </a:t>
            </a:r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cs-CZ" sz="1400" dirty="0" smtClean="0">
                <a:latin typeface="Consolas" pitchFamily="49" charset="0"/>
              </a:rPr>
              <a:t>  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if</a:t>
            </a:r>
            <a:r>
              <a:rPr lang="cs-CZ" sz="1400" dirty="0" smtClean="0">
                <a:latin typeface="Consolas" pitchFamily="49" charset="0"/>
              </a:rPr>
              <a:t> (bytesRead == 0)  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break</a:t>
            </a:r>
            <a:r>
              <a:rPr lang="cs-CZ" sz="1400" dirty="0" smtClean="0">
                <a:latin typeface="Consolas" pitchFamily="49" charset="0"/>
              </a:rPr>
              <a:t>;</a:t>
            </a:r>
            <a:r>
              <a:rPr lang="cs-CZ" sz="1400" dirty="0" smtClean="0">
                <a:solidFill>
                  <a:srgbClr val="008000"/>
                </a:solidFill>
                <a:latin typeface="Consolas" pitchFamily="49" charset="0"/>
              </a:rPr>
              <a:t/>
            </a:r>
            <a:br>
              <a:rPr lang="cs-CZ" sz="1400" dirty="0" smtClean="0">
                <a:solidFill>
                  <a:srgbClr val="008000"/>
                </a:solidFill>
                <a:latin typeface="Consolas" pitchFamily="49" charset="0"/>
              </a:rPr>
            </a:br>
            <a:r>
              <a:rPr lang="cs-CZ" sz="1400" dirty="0" smtClean="0">
                <a:latin typeface="Consolas" pitchFamily="49" charset="0"/>
              </a:rPr>
              <a:t> </a:t>
            </a:r>
          </a:p>
          <a:p>
            <a:r>
              <a:rPr lang="cs-CZ" sz="1400" dirty="0" smtClean="0">
                <a:latin typeface="Consolas" pitchFamily="49" charset="0"/>
              </a:rPr>
              <a:t>  </a:t>
            </a:r>
            <a:r>
              <a:rPr lang="en-US" sz="1400" dirty="0" smtClean="0">
                <a:latin typeface="Consolas" pitchFamily="49" charset="0"/>
              </a:rPr>
              <a:t>    </a:t>
            </a:r>
            <a:r>
              <a:rPr lang="cs-CZ" sz="1400" dirty="0" smtClean="0">
                <a:latin typeface="Consolas" pitchFamily="49" charset="0"/>
              </a:rPr>
              <a:t>  page = page + 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new</a:t>
            </a:r>
            <a:r>
              <a:rPr lang="cs-CZ" sz="1400" dirty="0" smtClean="0">
                <a:latin typeface="Consolas" pitchFamily="49" charset="0"/>
              </a:rPr>
              <a:t> 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String</a:t>
            </a:r>
            <a:r>
              <a:rPr lang="cs-CZ" sz="1400" dirty="0" smtClean="0">
                <a:latin typeface="Consolas" pitchFamily="49" charset="0"/>
              </a:rPr>
              <a:t>(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Encoding</a:t>
            </a:r>
            <a:r>
              <a:rPr lang="cs-CZ" sz="1400" dirty="0" smtClean="0">
                <a:latin typeface="Consolas" pitchFamily="49" charset="0"/>
              </a:rPr>
              <a:t>.UTF8.GetChars(buffer));</a:t>
            </a:r>
            <a:br>
              <a:rPr lang="cs-CZ" sz="1400" dirty="0" smtClean="0">
                <a:latin typeface="Consolas" pitchFamily="49" charset="0"/>
              </a:rPr>
            </a:br>
            <a:r>
              <a:rPr lang="cs-CZ" sz="1400" dirty="0" smtClean="0">
                <a:latin typeface="Consolas" pitchFamily="49" charset="0"/>
              </a:rPr>
              <a:t>    }</a:t>
            </a:r>
          </a:p>
          <a:p>
            <a:r>
              <a:rPr lang="cs-CZ" sz="1400" dirty="0" smtClean="0">
                <a:latin typeface="Consolas" pitchFamily="49" charset="0"/>
              </a:rPr>
              <a:t>} </a:t>
            </a:r>
            <a:br>
              <a:rPr lang="cs-CZ" sz="1400" dirty="0" smtClean="0">
                <a:latin typeface="Consolas" pitchFamily="49" charset="0"/>
              </a:rPr>
            </a:b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return</a:t>
            </a:r>
            <a:r>
              <a:rPr lang="cs-CZ" sz="1400" dirty="0" smtClean="0">
                <a:latin typeface="Consolas" pitchFamily="49" charset="0"/>
              </a:rPr>
              <a:t> page;</a:t>
            </a:r>
            <a:endParaRPr lang="cs-CZ" sz="1400" dirty="0">
              <a:solidFill>
                <a:srgbClr val="008000"/>
              </a:solidFill>
              <a:latin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714356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Načtení webové stránky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14480" y="2643182"/>
            <a:ext cx="68580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private static 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Socket</a:t>
            </a:r>
            <a:r>
              <a:rPr lang="cs-CZ" sz="1400" dirty="0" smtClean="0">
                <a:latin typeface="Consolas" pitchFamily="49" charset="0"/>
              </a:rPr>
              <a:t> ConnectSocket(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string</a:t>
            </a:r>
            <a:r>
              <a:rPr lang="cs-CZ" sz="1400" dirty="0" smtClean="0">
                <a:latin typeface="Consolas" pitchFamily="49" charset="0"/>
              </a:rPr>
              <a:t> server, 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int</a:t>
            </a:r>
            <a:r>
              <a:rPr lang="cs-CZ" sz="1400" dirty="0" smtClean="0">
                <a:latin typeface="Consolas" pitchFamily="49" charset="0"/>
              </a:rPr>
              <a:t> port)</a:t>
            </a:r>
          </a:p>
          <a:p>
            <a:r>
              <a:rPr lang="cs-CZ" sz="1400" dirty="0" smtClean="0">
                <a:latin typeface="Consolas" pitchFamily="49" charset="0"/>
              </a:rPr>
              <a:t>{</a:t>
            </a:r>
          </a:p>
          <a:p>
            <a:r>
              <a:rPr lang="cs-CZ" sz="1400" dirty="0" smtClean="0">
                <a:latin typeface="Consolas" pitchFamily="49" charset="0"/>
              </a:rPr>
              <a:t>    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IPHostEntry</a:t>
            </a:r>
            <a:r>
              <a:rPr lang="cs-CZ" sz="1400" dirty="0" smtClean="0">
                <a:latin typeface="Consolas" pitchFamily="49" charset="0"/>
              </a:rPr>
              <a:t> hostEntry = 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Dns</a:t>
            </a:r>
            <a:r>
              <a:rPr lang="cs-CZ" sz="1400" dirty="0" smtClean="0">
                <a:latin typeface="Consolas" pitchFamily="49" charset="0"/>
              </a:rPr>
              <a:t>.GetHostEntry(server); </a:t>
            </a:r>
          </a:p>
          <a:p>
            <a:endParaRPr lang="cs-CZ" sz="1400" dirty="0" smtClean="0">
              <a:latin typeface="Consolas" pitchFamily="49" charset="0"/>
            </a:endParaRPr>
          </a:p>
          <a:p>
            <a:r>
              <a:rPr lang="cs-CZ" sz="1400" dirty="0" smtClean="0">
                <a:latin typeface="Consolas" pitchFamily="49" charset="0"/>
              </a:rPr>
              <a:t>    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Socket</a:t>
            </a:r>
            <a:r>
              <a:rPr lang="cs-CZ" sz="1400" dirty="0" smtClean="0">
                <a:latin typeface="Consolas" pitchFamily="49" charset="0"/>
              </a:rPr>
              <a:t> socket = 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new</a:t>
            </a:r>
            <a:r>
              <a:rPr lang="cs-CZ" sz="1400" dirty="0" smtClean="0">
                <a:latin typeface="Consolas" pitchFamily="49" charset="0"/>
              </a:rPr>
              <a:t> 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Socket</a:t>
            </a:r>
            <a:r>
              <a:rPr lang="cs-CZ" sz="1400" dirty="0" smtClean="0">
                <a:latin typeface="Consolas" pitchFamily="49" charset="0"/>
              </a:rPr>
              <a:t>(</a:t>
            </a:r>
          </a:p>
          <a:p>
            <a:r>
              <a:rPr lang="cs-CZ" sz="1400" dirty="0" smtClean="0">
                <a:latin typeface="Consolas" pitchFamily="49" charset="0"/>
              </a:rPr>
              <a:t>        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AddressFamily</a:t>
            </a:r>
            <a:r>
              <a:rPr lang="cs-CZ" sz="1400" dirty="0" smtClean="0">
                <a:latin typeface="Consolas" pitchFamily="49" charset="0"/>
              </a:rPr>
              <a:t>.InterNetwork,</a:t>
            </a:r>
          </a:p>
          <a:p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        SocketType</a:t>
            </a:r>
            <a:r>
              <a:rPr lang="cs-CZ" sz="1400" dirty="0" smtClean="0">
                <a:latin typeface="Consolas" pitchFamily="49" charset="0"/>
              </a:rPr>
              <a:t>.Stream,</a:t>
            </a:r>
          </a:p>
          <a:p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        ProtocolType</a:t>
            </a:r>
            <a:r>
              <a:rPr lang="cs-CZ" sz="1400" dirty="0" smtClean="0">
                <a:latin typeface="Consolas" pitchFamily="49" charset="0"/>
              </a:rPr>
              <a:t>.Tcp);</a:t>
            </a:r>
          </a:p>
          <a:p>
            <a:r>
              <a:rPr lang="cs-CZ" sz="1400" dirty="0" smtClean="0">
                <a:latin typeface="Consolas" pitchFamily="49" charset="0"/>
              </a:rPr>
              <a:t>    </a:t>
            </a:r>
          </a:p>
          <a:p>
            <a:r>
              <a:rPr lang="cs-CZ" sz="1400" dirty="0" smtClean="0">
                <a:latin typeface="Consolas" pitchFamily="49" charset="0"/>
              </a:rPr>
              <a:t>    socket.Connect(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new 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IPEndPoint</a:t>
            </a:r>
            <a:r>
              <a:rPr lang="cs-CZ" sz="1400" dirty="0" smtClean="0">
                <a:latin typeface="Consolas" pitchFamily="49" charset="0"/>
              </a:rPr>
              <a:t>(hostEntry.AddressList[0], port)); </a:t>
            </a:r>
          </a:p>
          <a:p>
            <a:r>
              <a:rPr lang="cs-CZ" sz="1400" dirty="0" smtClean="0">
                <a:latin typeface="Consolas" pitchFamily="49" charset="0"/>
              </a:rPr>
              <a:t>    </a:t>
            </a:r>
          </a:p>
          <a:p>
            <a:r>
              <a:rPr lang="cs-CZ" sz="1400" dirty="0" smtClean="0">
                <a:latin typeface="Consolas" pitchFamily="49" charset="0"/>
              </a:rPr>
              <a:t>    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return</a:t>
            </a:r>
            <a:r>
              <a:rPr lang="cs-CZ" sz="1400" dirty="0" smtClean="0">
                <a:latin typeface="Consolas" pitchFamily="49" charset="0"/>
              </a:rPr>
              <a:t> socket; </a:t>
            </a:r>
          </a:p>
          <a:p>
            <a:r>
              <a:rPr lang="cs-CZ" sz="1400" dirty="0" smtClean="0">
                <a:latin typeface="Consolas" pitchFamily="49" charset="0"/>
              </a:rPr>
              <a:t>}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/>
      <p:bldP spid="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ipe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29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072182"/>
            <a:ext cx="4562475" cy="785818"/>
          </a:xfrm>
          <a:prstGeom prst="rect">
            <a:avLst/>
          </a:prstGeom>
          <a:noFill/>
        </p:spPr>
      </p:pic>
      <p:pic>
        <p:nvPicPr>
          <p:cNvPr id="30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81525" y="6072182"/>
            <a:ext cx="4562475" cy="78581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70532" y="24884"/>
            <a:ext cx="137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SocketServer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714356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Webový server – naslouchání požadavků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2910" y="1214422"/>
            <a:ext cx="67866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Socket</a:t>
            </a:r>
            <a:r>
              <a:rPr lang="cs-CZ" sz="1400" dirty="0" smtClean="0">
                <a:latin typeface="Consolas" pitchFamily="49" charset="0"/>
              </a:rPr>
              <a:t> server = 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new 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Socket</a:t>
            </a:r>
            <a:r>
              <a:rPr lang="cs-CZ" sz="1400" dirty="0" smtClean="0">
                <a:latin typeface="Consolas" pitchFamily="49" charset="0"/>
              </a:rPr>
              <a:t>(</a:t>
            </a:r>
          </a:p>
          <a:p>
            <a:r>
              <a:rPr lang="cs-CZ" sz="1400" dirty="0" smtClean="0">
                <a:latin typeface="Consolas" pitchFamily="49" charset="0"/>
              </a:rPr>
              <a:t>    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AddressFamily</a:t>
            </a:r>
            <a:r>
              <a:rPr lang="cs-CZ" sz="1400" dirty="0" smtClean="0">
                <a:latin typeface="Consolas" pitchFamily="49" charset="0"/>
              </a:rPr>
              <a:t>.InterNetwork,</a:t>
            </a:r>
          </a:p>
          <a:p>
            <a:r>
              <a:rPr lang="cs-CZ" sz="1400" dirty="0" smtClean="0">
                <a:latin typeface="Consolas" pitchFamily="49" charset="0"/>
              </a:rPr>
              <a:t>    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SocketType</a:t>
            </a:r>
            <a:r>
              <a:rPr lang="cs-CZ" sz="1400" dirty="0" smtClean="0">
                <a:latin typeface="Consolas" pitchFamily="49" charset="0"/>
              </a:rPr>
              <a:t>.Stream,</a:t>
            </a:r>
          </a:p>
          <a:p>
            <a:r>
              <a:rPr lang="cs-CZ" sz="1400" dirty="0" smtClean="0">
                <a:latin typeface="Consolas" pitchFamily="49" charset="0"/>
              </a:rPr>
              <a:t>    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ProtocolType</a:t>
            </a:r>
            <a:r>
              <a:rPr lang="cs-CZ" sz="1400" dirty="0" smtClean="0">
                <a:latin typeface="Consolas" pitchFamily="49" charset="0"/>
              </a:rPr>
              <a:t>.Tcp);</a:t>
            </a:r>
          </a:p>
          <a:p>
            <a:endParaRPr lang="cs-CZ" sz="1400" dirty="0" smtClean="0">
              <a:latin typeface="Consolas" pitchFamily="49" charset="0"/>
            </a:endParaRPr>
          </a:p>
          <a:p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IPEndPoint</a:t>
            </a:r>
            <a:r>
              <a:rPr lang="cs-CZ" sz="1400" dirty="0" smtClean="0">
                <a:latin typeface="Consolas" pitchFamily="49" charset="0"/>
              </a:rPr>
              <a:t> localEndPoint = 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new</a:t>
            </a:r>
            <a:r>
              <a:rPr lang="cs-CZ" sz="1400" dirty="0" smtClean="0">
                <a:latin typeface="Consolas" pitchFamily="49" charset="0"/>
              </a:rPr>
              <a:t> 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IPEndPoint</a:t>
            </a:r>
            <a:r>
              <a:rPr lang="cs-CZ" sz="1400" dirty="0" smtClean="0">
                <a:latin typeface="Consolas" pitchFamily="49" charset="0"/>
              </a:rPr>
              <a:t>(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IPAddress</a:t>
            </a:r>
            <a:r>
              <a:rPr lang="cs-CZ" sz="1400" dirty="0" smtClean="0">
                <a:latin typeface="Consolas" pitchFamily="49" charset="0"/>
              </a:rPr>
              <a:t>.Any, 80);</a:t>
            </a:r>
          </a:p>
          <a:p>
            <a:r>
              <a:rPr lang="cs-CZ" sz="1400" dirty="0" smtClean="0">
                <a:latin typeface="Consolas" pitchFamily="49" charset="0"/>
              </a:rPr>
              <a:t>server.Bind(localEndPoint);</a:t>
            </a:r>
          </a:p>
          <a:p>
            <a:r>
              <a:rPr lang="cs-CZ" sz="1400" dirty="0" smtClean="0">
                <a:latin typeface="Consolas" pitchFamily="49" charset="0"/>
              </a:rPr>
              <a:t>server.Listen(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int</a:t>
            </a:r>
            <a:r>
              <a:rPr lang="cs-CZ" sz="1400" dirty="0" smtClean="0">
                <a:latin typeface="Consolas" pitchFamily="49" charset="0"/>
              </a:rPr>
              <a:t>.MaxValue);</a:t>
            </a:r>
          </a:p>
          <a:p>
            <a:endParaRPr lang="cs-CZ" sz="1400" dirty="0" smtClean="0">
              <a:latin typeface="Consolas" pitchFamily="49" charset="0"/>
            </a:endParaRPr>
          </a:p>
          <a:p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while</a:t>
            </a:r>
            <a:r>
              <a:rPr lang="cs-CZ" sz="1400" dirty="0" smtClean="0">
                <a:latin typeface="Consolas" pitchFamily="49" charset="0"/>
              </a:rPr>
              <a:t> (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true</a:t>
            </a:r>
            <a:r>
              <a:rPr lang="cs-CZ" sz="1400" dirty="0" smtClean="0">
                <a:latin typeface="Consolas" pitchFamily="49" charset="0"/>
              </a:rPr>
              <a:t>)</a:t>
            </a:r>
          </a:p>
          <a:p>
            <a:r>
              <a:rPr lang="cs-CZ" sz="1400" dirty="0" smtClean="0">
                <a:latin typeface="Consolas" pitchFamily="49" charset="0"/>
              </a:rPr>
              <a:t>{</a:t>
            </a:r>
          </a:p>
          <a:p>
            <a:r>
              <a:rPr lang="cs-CZ" sz="1400" dirty="0" smtClean="0">
                <a:latin typeface="Consolas" pitchFamily="49" charset="0"/>
              </a:rPr>
              <a:t>    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Socket</a:t>
            </a:r>
            <a:r>
              <a:rPr lang="cs-CZ" sz="1400" dirty="0" smtClean="0">
                <a:latin typeface="Consolas" pitchFamily="49" charset="0"/>
              </a:rPr>
              <a:t> clientSocket = server.Accept();</a:t>
            </a:r>
          </a:p>
          <a:p>
            <a:r>
              <a:rPr lang="cs-CZ" sz="1400" dirty="0" smtClean="0">
                <a:latin typeface="Consolas" pitchFamily="49" charset="0"/>
              </a:rPr>
              <a:t>    ProcessRequest(clientSocket);</a:t>
            </a:r>
          </a:p>
          <a:p>
            <a:r>
              <a:rPr lang="cs-CZ" sz="1400" dirty="0" smtClean="0">
                <a:latin typeface="Consolas" pitchFamily="49" charset="0"/>
              </a:rPr>
              <a:t>}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ipe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29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072182"/>
            <a:ext cx="4562475" cy="785818"/>
          </a:xfrm>
          <a:prstGeom prst="rect">
            <a:avLst/>
          </a:prstGeom>
          <a:noFill/>
        </p:spPr>
      </p:pic>
      <p:pic>
        <p:nvPicPr>
          <p:cNvPr id="30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81525" y="6072182"/>
            <a:ext cx="4562475" cy="78581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70532" y="24884"/>
            <a:ext cx="137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SocketServer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714356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Webový server – zpracování požadavku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2910" y="1214422"/>
            <a:ext cx="814393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private</a:t>
            </a:r>
            <a:r>
              <a:rPr lang="cs-CZ" sz="1400" dirty="0" smtClean="0">
                <a:latin typeface="Consolas" pitchFamily="49" charset="0"/>
              </a:rPr>
              <a:t> 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static</a:t>
            </a:r>
            <a:r>
              <a:rPr lang="cs-CZ" sz="1400" dirty="0" smtClean="0">
                <a:latin typeface="Consolas" pitchFamily="49" charset="0"/>
              </a:rPr>
              <a:t> 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void</a:t>
            </a:r>
            <a:r>
              <a:rPr lang="cs-CZ" sz="1400" dirty="0" smtClean="0">
                <a:latin typeface="Consolas" pitchFamily="49" charset="0"/>
              </a:rPr>
              <a:t> ProcessRequest(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Socket</a:t>
            </a:r>
            <a:r>
              <a:rPr lang="cs-CZ" sz="1400" dirty="0" smtClean="0">
                <a:latin typeface="Consolas" pitchFamily="49" charset="0"/>
              </a:rPr>
              <a:t> clientSocket)</a:t>
            </a:r>
          </a:p>
          <a:p>
            <a:r>
              <a:rPr lang="cs-CZ" sz="1400" dirty="0" smtClean="0">
                <a:latin typeface="Consolas" pitchFamily="49" charset="0"/>
              </a:rPr>
              <a:t>{</a:t>
            </a:r>
          </a:p>
          <a:p>
            <a:r>
              <a:rPr lang="cs-CZ" sz="1400" dirty="0" smtClean="0">
                <a:latin typeface="Consolas" pitchFamily="49" charset="0"/>
              </a:rPr>
              <a:t>    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using</a:t>
            </a:r>
            <a:r>
              <a:rPr lang="cs-CZ" sz="1400" dirty="0" smtClean="0">
                <a:latin typeface="Consolas" pitchFamily="49" charset="0"/>
              </a:rPr>
              <a:t> (clientSocket)</a:t>
            </a:r>
          </a:p>
          <a:p>
            <a:r>
              <a:rPr lang="cs-CZ" sz="1400" dirty="0" smtClean="0">
                <a:latin typeface="Consolas" pitchFamily="49" charset="0"/>
              </a:rPr>
              <a:t>    {</a:t>
            </a:r>
          </a:p>
          <a:p>
            <a:r>
              <a:rPr lang="cs-CZ" sz="1400" dirty="0" smtClean="0">
                <a:latin typeface="Consolas" pitchFamily="49" charset="0"/>
              </a:rPr>
              <a:t>        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byte</a:t>
            </a:r>
            <a:r>
              <a:rPr lang="cs-CZ" sz="1400" dirty="0" smtClean="0">
                <a:latin typeface="Consolas" pitchFamily="49" charset="0"/>
              </a:rPr>
              <a:t>[] buffer = 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new byte</a:t>
            </a:r>
            <a:r>
              <a:rPr lang="cs-CZ" sz="1400" dirty="0" smtClean="0">
                <a:latin typeface="Consolas" pitchFamily="49" charset="0"/>
              </a:rPr>
              <a:t>[1024];</a:t>
            </a:r>
          </a:p>
          <a:p>
            <a:r>
              <a:rPr lang="cs-CZ" sz="1400" dirty="0" smtClean="0">
                <a:latin typeface="Consolas" pitchFamily="49" charset="0"/>
              </a:rPr>
              <a:t>        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if</a:t>
            </a:r>
            <a:r>
              <a:rPr lang="cs-CZ" sz="1400" dirty="0" smtClean="0">
                <a:latin typeface="Consolas" pitchFamily="49" charset="0"/>
              </a:rPr>
              <a:t> (!clientSocket.Poll(5 * 1000000, 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SelectMode</a:t>
            </a:r>
            <a:r>
              <a:rPr lang="cs-CZ" sz="1400" dirty="0" smtClean="0">
                <a:latin typeface="Consolas" pitchFamily="49" charset="0"/>
              </a:rPr>
              <a:t>.SelectRead))</a:t>
            </a:r>
          </a:p>
          <a:p>
            <a:r>
              <a:rPr lang="cs-CZ" sz="1400" dirty="0" smtClean="0">
                <a:latin typeface="Consolas" pitchFamily="49" charset="0"/>
              </a:rPr>
              <a:t>            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return</a:t>
            </a:r>
            <a:r>
              <a:rPr lang="cs-CZ" sz="1400" dirty="0" smtClean="0">
                <a:latin typeface="Consolas" pitchFamily="49" charset="0"/>
              </a:rPr>
              <a:t>;</a:t>
            </a:r>
          </a:p>
          <a:p>
            <a:r>
              <a:rPr lang="cs-CZ" sz="1400" dirty="0" smtClean="0">
                <a:latin typeface="Consolas" pitchFamily="49" charset="0"/>
              </a:rPr>
              <a:t>        </a:t>
            </a:r>
          </a:p>
          <a:p>
            <a:r>
              <a:rPr lang="cs-CZ" sz="1400" dirty="0" smtClean="0">
                <a:latin typeface="Consolas" pitchFamily="49" charset="0"/>
              </a:rPr>
              <a:t>        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int</a:t>
            </a:r>
            <a:r>
              <a:rPr lang="cs-CZ" sz="1400" dirty="0" smtClean="0">
                <a:latin typeface="Consolas" pitchFamily="49" charset="0"/>
              </a:rPr>
              <a:t> bytesRead = clientSocket.Receive(buffer);</a:t>
            </a:r>
          </a:p>
          <a:p>
            <a:r>
              <a:rPr lang="cs-CZ" sz="1400" dirty="0" smtClean="0">
                <a:latin typeface="Consolas" pitchFamily="49" charset="0"/>
              </a:rPr>
              <a:t>        </a:t>
            </a:r>
            <a:r>
              <a:rPr lang="cs-CZ" sz="1400" dirty="0" smtClean="0">
                <a:solidFill>
                  <a:srgbClr val="0000FF"/>
                </a:solidFill>
                <a:latin typeface="Consolas" pitchFamily="49" charset="0"/>
              </a:rPr>
              <a:t>string</a:t>
            </a:r>
            <a:r>
              <a:rPr lang="cs-CZ" sz="1400" dirty="0" smtClean="0">
                <a:latin typeface="Consolas" pitchFamily="49" charset="0"/>
              </a:rPr>
              <a:t> s = </a:t>
            </a:r>
            <a:r>
              <a:rPr lang="cs-CZ" sz="1400" dirty="0" smtClean="0">
                <a:solidFill>
                  <a:srgbClr val="A31515"/>
                </a:solidFill>
                <a:latin typeface="Consolas" pitchFamily="49" charset="0"/>
              </a:rPr>
              <a:t>"HTTP/1.1 200 OK\r\n"</a:t>
            </a:r>
            <a:r>
              <a:rPr lang="cs-CZ" sz="1400" dirty="0" smtClean="0">
                <a:latin typeface="Consolas" pitchFamily="49" charset="0"/>
              </a:rPr>
              <a:t> +</a:t>
            </a:r>
          </a:p>
          <a:p>
            <a:r>
              <a:rPr lang="cs-CZ" sz="1400" dirty="0" smtClean="0">
                <a:latin typeface="Consolas" pitchFamily="49" charset="0"/>
              </a:rPr>
              <a:t>            </a:t>
            </a:r>
            <a:r>
              <a:rPr lang="cs-CZ" sz="1400" dirty="0" smtClean="0">
                <a:solidFill>
                  <a:srgbClr val="A31515"/>
                </a:solidFill>
                <a:latin typeface="Consolas" pitchFamily="49" charset="0"/>
              </a:rPr>
              <a:t>"Content-Type: text/html; charset=utf-8\r\n\r\n"</a:t>
            </a:r>
            <a:r>
              <a:rPr lang="cs-CZ" sz="1400" dirty="0" smtClean="0">
                <a:latin typeface="Consolas" pitchFamily="49" charset="0"/>
              </a:rPr>
              <a:t> +</a:t>
            </a:r>
          </a:p>
          <a:p>
            <a:r>
              <a:rPr lang="cs-CZ" sz="1400" dirty="0" smtClean="0">
                <a:latin typeface="Consolas" pitchFamily="49" charset="0"/>
              </a:rPr>
              <a:t>            </a:t>
            </a:r>
            <a:r>
              <a:rPr lang="cs-CZ" sz="1400" dirty="0" smtClean="0">
                <a:solidFill>
                  <a:srgbClr val="A31515"/>
                </a:solidFill>
                <a:latin typeface="Consolas" pitchFamily="49" charset="0"/>
              </a:rPr>
              <a:t>"&lt;html&gt;"</a:t>
            </a:r>
            <a:r>
              <a:rPr lang="cs-CZ" sz="1400" dirty="0" smtClean="0">
                <a:latin typeface="Consolas" pitchFamily="49" charset="0"/>
              </a:rPr>
              <a:t> + </a:t>
            </a:r>
          </a:p>
          <a:p>
            <a:r>
              <a:rPr lang="cs-CZ" sz="1400" dirty="0" smtClean="0">
                <a:latin typeface="Consolas" pitchFamily="49" charset="0"/>
              </a:rPr>
              <a:t>            </a:t>
            </a:r>
            <a:r>
              <a:rPr lang="cs-CZ" sz="1400" dirty="0" smtClean="0">
                <a:solidFill>
                  <a:srgbClr val="A31515"/>
                </a:solidFill>
                <a:latin typeface="Consolas" pitchFamily="49" charset="0"/>
              </a:rPr>
              <a:t>"&lt;head&gt;&lt;title&gt;.NET Micro Framework Web Server&lt;/title&gt;&lt;/head&gt;"</a:t>
            </a:r>
            <a:r>
              <a:rPr lang="cs-CZ" sz="1400" dirty="0" smtClean="0">
                <a:latin typeface="Consolas" pitchFamily="49" charset="0"/>
              </a:rPr>
              <a:t> +</a:t>
            </a:r>
          </a:p>
          <a:p>
            <a:r>
              <a:rPr lang="cs-CZ" sz="1400" dirty="0" smtClean="0">
                <a:latin typeface="Consolas" pitchFamily="49" charset="0"/>
              </a:rPr>
              <a:t>            </a:t>
            </a:r>
            <a:r>
              <a:rPr lang="cs-CZ" sz="1400" dirty="0" smtClean="0">
                <a:solidFill>
                  <a:srgbClr val="A31515"/>
                </a:solidFill>
                <a:latin typeface="Consolas" pitchFamily="49" charset="0"/>
              </a:rPr>
              <a:t>"&lt;body&gt;This cool device WELCOMES you!&lt;/body&gt;"</a:t>
            </a:r>
            <a:r>
              <a:rPr lang="cs-CZ" sz="1400" dirty="0" smtClean="0">
                <a:latin typeface="Consolas" pitchFamily="49" charset="0"/>
              </a:rPr>
              <a:t> + </a:t>
            </a:r>
          </a:p>
          <a:p>
            <a:r>
              <a:rPr lang="cs-CZ" sz="1400" dirty="0" smtClean="0">
                <a:latin typeface="Consolas" pitchFamily="49" charset="0"/>
              </a:rPr>
              <a:t>            </a:t>
            </a:r>
            <a:r>
              <a:rPr lang="cs-CZ" sz="1400" dirty="0" smtClean="0">
                <a:solidFill>
                  <a:srgbClr val="A31515"/>
                </a:solidFill>
                <a:latin typeface="Consolas" pitchFamily="49" charset="0"/>
              </a:rPr>
              <a:t>"&lt;/html&gt;"</a:t>
            </a:r>
            <a:r>
              <a:rPr lang="cs-CZ" sz="1400" dirty="0" smtClean="0">
                <a:latin typeface="Consolas" pitchFamily="49" charset="0"/>
              </a:rPr>
              <a:t>;</a:t>
            </a:r>
          </a:p>
          <a:p>
            <a:endParaRPr lang="cs-CZ" sz="1400" dirty="0" smtClean="0">
              <a:latin typeface="Consolas" pitchFamily="49" charset="0"/>
            </a:endParaRPr>
          </a:p>
          <a:p>
            <a:r>
              <a:rPr lang="cs-CZ" sz="1400" dirty="0" smtClean="0">
                <a:latin typeface="Consolas" pitchFamily="49" charset="0"/>
              </a:rPr>
              <a:t>        clientSocket.Send(</a:t>
            </a:r>
            <a:r>
              <a:rPr lang="cs-CZ" sz="1400" dirty="0" smtClean="0">
                <a:solidFill>
                  <a:srgbClr val="2B91AF"/>
                </a:solidFill>
                <a:latin typeface="Consolas" pitchFamily="49" charset="0"/>
              </a:rPr>
              <a:t>Encoding</a:t>
            </a:r>
            <a:r>
              <a:rPr lang="cs-CZ" sz="1400" dirty="0" smtClean="0">
                <a:latin typeface="Consolas" pitchFamily="49" charset="0"/>
              </a:rPr>
              <a:t>.UTF8.GetBytes(s));</a:t>
            </a:r>
          </a:p>
          <a:p>
            <a:r>
              <a:rPr lang="cs-CZ" sz="1400" dirty="0" smtClean="0">
                <a:latin typeface="Consolas" pitchFamily="49" charset="0"/>
              </a:rPr>
              <a:t>    }</a:t>
            </a:r>
          </a:p>
          <a:p>
            <a:r>
              <a:rPr lang="cs-CZ" sz="1400" dirty="0" smtClean="0">
                <a:latin typeface="Consolas" pitchFamily="49" charset="0"/>
              </a:rPr>
              <a:t>}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ipe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29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072182"/>
            <a:ext cx="4562475" cy="785818"/>
          </a:xfrm>
          <a:prstGeom prst="rect">
            <a:avLst/>
          </a:prstGeom>
          <a:noFill/>
        </p:spPr>
      </p:pic>
      <p:pic>
        <p:nvPicPr>
          <p:cNvPr id="30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81525" y="6072182"/>
            <a:ext cx="4562475" cy="78581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35244" y="24884"/>
            <a:ext cx="280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Windows Rally Technologies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714356"/>
            <a:ext cx="8643998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Link Layer Topology Discovery Protocol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</a:tabLst>
            </a:pPr>
            <a:r>
              <a:rPr lang="cs-CZ" dirty="0" smtClean="0"/>
              <a:t>-	rychlé zjištění připojených zařízení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</a:tabLst>
            </a:pPr>
            <a:r>
              <a:rPr lang="cs-CZ" dirty="0" smtClean="0"/>
              <a:t>-	schematické zobrazení topologie sítě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</a:tabLst>
            </a:pPr>
            <a:r>
              <a:rPr lang="cs-CZ" dirty="0" smtClean="0"/>
              <a:t>-	prioritizace přenosové rychlosti pomocí QoS (Quality of Service Extensions)</a:t>
            </a:r>
          </a:p>
          <a:p>
            <a:pPr marL="0" lvl="4"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Windows Connect Now technologies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</a:tabLst>
            </a:pPr>
            <a:r>
              <a:rPr lang="cs-CZ" dirty="0" smtClean="0">
                <a:solidFill>
                  <a:prstClr val="black"/>
                </a:solidFill>
              </a:rPr>
              <a:t>-	jednoduchá a bezpečná konfigurace bezdrátových technologií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</a:tabLst>
            </a:pPr>
            <a:r>
              <a:rPr lang="cs-CZ" dirty="0" smtClean="0">
                <a:solidFill>
                  <a:prstClr val="black"/>
                </a:solidFill>
              </a:rPr>
              <a:t>-	přenos Ethernetem, UFD (USB Flash Disk), nebo MTP (Media Transfer Protocol)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</a:tabLst>
            </a:pPr>
            <a:r>
              <a:rPr lang="cs-CZ" dirty="0" smtClean="0">
                <a:solidFill>
                  <a:prstClr val="black"/>
                </a:solidFill>
              </a:rPr>
              <a:t>-	zpřístupňuje konfiguraci technicky méně zdatným uživatelům</a:t>
            </a:r>
            <a:endParaRPr lang="cs-CZ" sz="2400" dirty="0" smtClean="0"/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Plug and Play Extensions (PnP-X)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</a:tabLst>
            </a:pPr>
            <a:r>
              <a:rPr lang="cs-CZ" dirty="0" smtClean="0">
                <a:solidFill>
                  <a:prstClr val="black"/>
                </a:solidFill>
              </a:rPr>
              <a:t>-	usnadňuje připojování zařízení stejně jako USB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</a:tabLst>
            </a:pPr>
            <a:r>
              <a:rPr lang="cs-CZ" dirty="0" smtClean="0">
                <a:solidFill>
                  <a:prstClr val="black"/>
                </a:solidFill>
              </a:rPr>
              <a:t>-	výrobce implementuje PnP-X jako doplněk funkčnost UPnP nebo WSD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</a:tabLst>
            </a:pPr>
            <a:r>
              <a:rPr lang="cs-CZ" dirty="0" smtClean="0">
                <a:solidFill>
                  <a:prstClr val="black"/>
                </a:solidFill>
              </a:rPr>
              <a:t>-	zařízení jsou brána jako by byla na lokální sběrnici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ipe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29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072182"/>
            <a:ext cx="4562475" cy="785818"/>
          </a:xfrm>
          <a:prstGeom prst="rect">
            <a:avLst/>
          </a:prstGeom>
          <a:noFill/>
        </p:spPr>
      </p:pic>
      <p:pic>
        <p:nvPicPr>
          <p:cNvPr id="30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81525" y="6072182"/>
            <a:ext cx="4562475" cy="78581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35244" y="24884"/>
            <a:ext cx="280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Windows Rally Technologies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714356"/>
            <a:ext cx="8643998" cy="26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Device Profiles for Web Services (WSD – Web Services for Device)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  <a:tab pos="1260000" algn="l"/>
              </a:tabLst>
            </a:pPr>
            <a:r>
              <a:rPr lang="cs-CZ" dirty="0" smtClean="0"/>
              <a:t>-	specifikace a upřesnění webových služeb 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  <a:tab pos="1260000" algn="l"/>
              </a:tabLst>
            </a:pPr>
            <a:r>
              <a:rPr lang="cs-CZ" dirty="0" smtClean="0"/>
              <a:t>-	základní schopnosti bezpečnosti, zjišťování, adresování, událostí a další</a:t>
            </a:r>
            <a:endParaRPr lang="cs-CZ" sz="2400" dirty="0" smtClean="0"/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  <a:tab pos="1260000" algn="l"/>
              </a:tabLst>
            </a:pPr>
            <a:r>
              <a:rPr lang="cs-CZ" dirty="0" smtClean="0"/>
              <a:t>-	popisují jak: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  <a:tab pos="1260000" algn="l"/>
              </a:tabLst>
            </a:pPr>
            <a:r>
              <a:rPr lang="cs-CZ" dirty="0" smtClean="0"/>
              <a:t>		• zasílat zabezpečené zprávy webové službě a z ní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  <a:tab pos="1260000" algn="l"/>
              </a:tabLst>
            </a:pPr>
            <a:r>
              <a:rPr lang="cs-CZ" dirty="0" smtClean="0"/>
              <a:t>		• dynamicky zjistit webovou službu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  <a:tab pos="1260000" algn="l"/>
              </a:tabLst>
            </a:pPr>
            <a:r>
              <a:rPr lang="cs-CZ" dirty="0" smtClean="0"/>
              <a:t>		• popsat webovou službu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  <a:tab pos="1260000" algn="l"/>
              </a:tabLst>
            </a:pPr>
            <a:r>
              <a:rPr lang="cs-CZ" dirty="0" smtClean="0"/>
              <a:t>		• se přihlásit k odběru událostí webové služby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14480" y="3429000"/>
            <a:ext cx="5715040" cy="2428892"/>
            <a:chOff x="357158" y="3429000"/>
            <a:chExt cx="5715040" cy="2428892"/>
          </a:xfrm>
        </p:grpSpPr>
        <p:sp>
          <p:nvSpPr>
            <p:cNvPr id="8" name="Rounded Rectangle 7"/>
            <p:cNvSpPr/>
            <p:nvPr/>
          </p:nvSpPr>
          <p:spPr>
            <a:xfrm>
              <a:off x="357158" y="5500702"/>
              <a:ext cx="5715040" cy="35719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Ethernet / Wireless</a:t>
              </a:r>
              <a:endParaRPr lang="cs-CZ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857356" y="5072074"/>
              <a:ext cx="4214842" cy="35719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IP Network (IPv4, IPv6)</a:t>
              </a:r>
              <a:endParaRPr lang="cs-CZ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571736" y="4464236"/>
              <a:ext cx="3500462" cy="536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UPnP, WSD, ... </a:t>
              </a:r>
              <a:endParaRPr lang="cs-CZ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571736" y="3857628"/>
              <a:ext cx="3500462" cy="536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Rozšíření Plug and Play</a:t>
              </a:r>
              <a:endParaRPr lang="cs-CZ" dirty="0"/>
            </a:p>
          </p:txBody>
        </p:sp>
        <p:sp>
          <p:nvSpPr>
            <p:cNvPr id="12" name="Rounded Rectangle 11"/>
            <p:cNvSpPr/>
            <p:nvPr/>
          </p:nvSpPr>
          <p:spPr>
            <a:xfrm rot="16200000">
              <a:off x="-214346" y="4429132"/>
              <a:ext cx="1571636" cy="4286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dirty="0" smtClean="0"/>
                <a:t>LLTD: Mapa</a:t>
              </a:r>
              <a:endParaRPr lang="cs-CZ" dirty="0"/>
            </a:p>
          </p:txBody>
        </p:sp>
        <p:sp>
          <p:nvSpPr>
            <p:cNvPr id="13" name="Rounded Rectangle 12"/>
            <p:cNvSpPr/>
            <p:nvPr/>
          </p:nvSpPr>
          <p:spPr>
            <a:xfrm rot="16200000">
              <a:off x="285720" y="4429132"/>
              <a:ext cx="1571636" cy="4286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dirty="0" smtClean="0"/>
                <a:t>LLTD: QoS</a:t>
              </a:r>
              <a:endParaRPr lang="cs-CZ" dirty="0"/>
            </a:p>
          </p:txBody>
        </p:sp>
        <p:sp>
          <p:nvSpPr>
            <p:cNvPr id="14" name="Rounded Rectangle 13"/>
            <p:cNvSpPr/>
            <p:nvPr/>
          </p:nvSpPr>
          <p:spPr>
            <a:xfrm rot="16200000">
              <a:off x="785786" y="4429132"/>
              <a:ext cx="1571636" cy="4286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dirty="0" smtClean="0"/>
                <a:t>Connect  Now</a:t>
              </a:r>
              <a:endParaRPr lang="cs-CZ" dirty="0"/>
            </a:p>
          </p:txBody>
        </p:sp>
        <p:sp>
          <p:nvSpPr>
            <p:cNvPr id="15" name="Rounded Rectangle 14"/>
            <p:cNvSpPr/>
            <p:nvPr/>
          </p:nvSpPr>
          <p:spPr>
            <a:xfrm rot="16200000">
              <a:off x="1607323" y="4107661"/>
              <a:ext cx="1143008" cy="64294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dirty="0" smtClean="0"/>
                <a:t>Function Discovery</a:t>
              </a:r>
              <a:endParaRPr lang="cs-CZ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57158" y="3429000"/>
              <a:ext cx="5715040" cy="35719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Aplikace</a:t>
              </a:r>
              <a:endParaRPr lang="cs-CZ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ipe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29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072182"/>
            <a:ext cx="4562475" cy="785818"/>
          </a:xfrm>
          <a:prstGeom prst="rect">
            <a:avLst/>
          </a:prstGeom>
          <a:noFill/>
        </p:spPr>
      </p:pic>
      <p:pic>
        <p:nvPicPr>
          <p:cNvPr id="30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81525" y="6072182"/>
            <a:ext cx="4562475" cy="78581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6781" y="24884"/>
            <a:ext cx="313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Device Profiles for Web Services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714356"/>
            <a:ext cx="864399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</a:rPr>
              <a:t>Podpora v .NET Micro Framework verze 2.5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  <a:tab pos="1260000" algn="l"/>
              </a:tabLst>
            </a:pPr>
            <a:r>
              <a:rPr lang="cs-CZ" dirty="0" smtClean="0"/>
              <a:t>-	přídavné knihovny: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  <a:tab pos="1260000" algn="l"/>
              </a:tabLst>
            </a:pPr>
            <a:r>
              <a:rPr lang="cs-CZ" dirty="0" smtClean="0"/>
              <a:t>		• MFWsStack.dll – device stack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  <a:tab pos="1260000" algn="l"/>
              </a:tabLst>
            </a:pPr>
            <a:r>
              <a:rPr lang="cs-CZ" dirty="0" smtClean="0"/>
              <a:t>		• MFDpwsExtensions.dll – částečné implementace .NET Base Class Library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  <a:tab pos="1260000" algn="l"/>
              </a:tabLst>
            </a:pPr>
            <a:r>
              <a:rPr lang="cs-CZ" dirty="0" smtClean="0"/>
              <a:t>		• MFDpwsDevice.dll – zajišťuje hostování služeb</a:t>
            </a:r>
          </a:p>
          <a:p>
            <a:pPr marL="914400" lvl="4">
              <a:spcAft>
                <a:spcPts val="300"/>
              </a:spcAft>
              <a:buClr>
                <a:srgbClr val="FF9900"/>
              </a:buClr>
              <a:buSzPct val="120000"/>
              <a:tabLst>
                <a:tab pos="1008000" algn="l"/>
                <a:tab pos="1260000" algn="l"/>
              </a:tabLst>
            </a:pPr>
            <a:r>
              <a:rPr lang="cs-CZ" dirty="0" smtClean="0"/>
              <a:t>		• MFDpwsClient.dll – umožňuje volání služeb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ipe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90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7383" y="24884"/>
            <a:ext cx="345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.NET Micro Framework Deploy Tool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072184"/>
            <a:ext cx="9144000" cy="785816"/>
            <a:chOff x="0" y="6072184"/>
            <a:chExt cx="9144000" cy="785816"/>
          </a:xfrm>
        </p:grpSpPr>
        <p:pic>
          <p:nvPicPr>
            <p:cNvPr id="30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" y="607218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7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0" y="646427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8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flipV="1">
              <a:off x="2285985" y="607218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9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flipH="1" flipV="1">
              <a:off x="2285984" y="646427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10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4572033" y="607218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11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4572032" y="646427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12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flipV="1">
              <a:off x="6858017" y="607218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13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flipH="1" flipV="1">
              <a:off x="6858016" y="6464274"/>
              <a:ext cx="2285983" cy="393726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285720" y="714356"/>
            <a:ext cx="8643998" cy="439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Nahrávání aplikací do zařízení v produkčním prostředí</a:t>
            </a:r>
          </a:p>
          <a:p>
            <a:pPr marL="0" lvl="4"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Zkoušení přeživších zařízení</a:t>
            </a:r>
          </a:p>
          <a:p>
            <a:pPr marL="0" lvl="4"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Vytváření obrazů s aplikacemi</a:t>
            </a:r>
          </a:p>
          <a:p>
            <a:pPr marL="0" lvl="4"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Správa klíču pro podepisování zařízení</a:t>
            </a:r>
          </a:p>
          <a:p>
            <a:pPr marL="0" lvl="4"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Low-level ladění</a:t>
            </a:r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Nahrávání firmware</a:t>
            </a:r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Lze použít i bez uživatelského rozhraní</a:t>
            </a:r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Programovatelný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ipe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90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73113" y="24884"/>
            <a:ext cx="237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Architektura emulátorů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072184"/>
            <a:ext cx="9144000" cy="785816"/>
            <a:chOff x="0" y="6072184"/>
            <a:chExt cx="9144000" cy="785816"/>
          </a:xfrm>
        </p:grpSpPr>
        <p:pic>
          <p:nvPicPr>
            <p:cNvPr id="8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" y="607218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9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0" y="646427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10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flipV="1">
              <a:off x="2285985" y="607218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11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flipH="1" flipV="1">
              <a:off x="2285984" y="646427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12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4572033" y="607218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13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4572032" y="646427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14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flipV="1">
              <a:off x="6858017" y="607218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15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flipH="1" flipV="1">
              <a:off x="6858016" y="6464274"/>
              <a:ext cx="2285983" cy="393726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3786182" y="785794"/>
            <a:ext cx="5089958" cy="1500198"/>
            <a:chOff x="2071670" y="571480"/>
            <a:chExt cx="6786610" cy="2000264"/>
          </a:xfrm>
        </p:grpSpPr>
        <p:sp>
          <p:nvSpPr>
            <p:cNvPr id="16" name="Rounded Rectangle 15"/>
            <p:cNvSpPr/>
            <p:nvPr/>
          </p:nvSpPr>
          <p:spPr>
            <a:xfrm>
              <a:off x="2071670" y="571480"/>
              <a:ext cx="6786610" cy="5000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200" dirty="0" smtClean="0"/>
                <a:t>Managed Application</a:t>
              </a:r>
              <a:endParaRPr lang="cs-CZ" sz="12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071670" y="1214422"/>
              <a:ext cx="6786610" cy="50006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200" dirty="0" smtClean="0"/>
                <a:t>Emulator</a:t>
              </a:r>
              <a:endParaRPr lang="cs-CZ" sz="12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071670" y="1857364"/>
              <a:ext cx="1428760" cy="71438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200" dirty="0" smtClean="0"/>
                <a:t>Emulator Component</a:t>
              </a:r>
              <a:endParaRPr lang="cs-CZ" sz="12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643306" y="1857364"/>
              <a:ext cx="1428760" cy="71438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200" dirty="0" smtClean="0"/>
                <a:t>Emulator Component</a:t>
              </a:r>
              <a:endParaRPr lang="cs-CZ" sz="12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214942" y="1857364"/>
              <a:ext cx="1928826" cy="714380"/>
            </a:xfrm>
            <a:prstGeom prst="roundRect">
              <a:avLst/>
            </a:prstGeom>
            <a:ln>
              <a:prstDash val="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200" dirty="0" smtClean="0"/>
                <a:t>Custom Emulator Components</a:t>
              </a:r>
              <a:endParaRPr lang="cs-CZ" sz="12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286644" y="1857364"/>
              <a:ext cx="1571636" cy="7143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200" dirty="0" smtClean="0"/>
                <a:t>Configuration Engine</a:t>
              </a:r>
              <a:endParaRPr lang="cs-CZ" sz="12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5720" y="772381"/>
            <a:ext cx="2989793" cy="1585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4"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Emulovaná aplikace</a:t>
            </a:r>
          </a:p>
          <a:p>
            <a:pPr marL="0" lvl="4"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Hotové komponenty</a:t>
            </a:r>
          </a:p>
          <a:p>
            <a:pPr marL="0" lvl="4"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Konfigurační engine</a:t>
            </a:r>
            <a:endParaRPr lang="cs-CZ" sz="2400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2500298" y="4214818"/>
            <a:ext cx="6414701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Konfigurace stávájících komponent</a:t>
            </a:r>
          </a:p>
          <a:p>
            <a:pPr marL="0" lvl="4"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Vytváření nových komponent</a:t>
            </a:r>
          </a:p>
          <a:p>
            <a:pPr marL="0" lvl="4"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Vytvoření uživatelského rozhraní</a:t>
            </a:r>
            <a:endParaRPr lang="cs-CZ" sz="2400" dirty="0" smtClean="0"/>
          </a:p>
        </p:txBody>
      </p:sp>
      <p:pic>
        <p:nvPicPr>
          <p:cNvPr id="26" name="Picture 25" descr="MsEmula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143248"/>
            <a:ext cx="1714512" cy="27106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ipe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90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58383" y="24884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Vytvoření emulátory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0" y="6072184"/>
            <a:ext cx="9144000" cy="785816"/>
            <a:chOff x="0" y="6072184"/>
            <a:chExt cx="9144000" cy="785816"/>
          </a:xfrm>
        </p:grpSpPr>
        <p:pic>
          <p:nvPicPr>
            <p:cNvPr id="8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" y="607218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9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0" y="646427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10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flipV="1">
              <a:off x="2285985" y="607218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11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flipH="1" flipV="1">
              <a:off x="2285984" y="646427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12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4572033" y="607218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13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4572032" y="646427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14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flipV="1">
              <a:off x="6858017" y="6072184"/>
              <a:ext cx="2285983" cy="393726"/>
            </a:xfrm>
            <a:prstGeom prst="rect">
              <a:avLst/>
            </a:prstGeom>
            <a:noFill/>
          </p:spPr>
        </p:pic>
        <p:pic>
          <p:nvPicPr>
            <p:cNvPr id="15" name="Picture 3" descr="I:\School\Programovací večery\.NET Micro Framework\Propagation\Resources\Images\image_5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flipH="1" flipV="1">
              <a:off x="6858016" y="6464274"/>
              <a:ext cx="2285983" cy="393726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285720" y="714356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Microsoft.SPOT.Emulator.Emulator</a:t>
            </a:r>
            <a:endParaRPr lang="cs-CZ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85720" y="1571612"/>
            <a:ext cx="8643998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Default Constructor</a:t>
            </a:r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Configure</a:t>
            </a:r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SetupComponent</a:t>
            </a:r>
          </a:p>
          <a:p>
            <a:pPr indent="-252000">
              <a:spcBef>
                <a:spcPts val="12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IsRepleacableBy</a:t>
            </a:r>
            <a:endParaRPr lang="cs-CZ" sz="24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I:\School\Programovací večery\.NET Micro Framework\Propagation\Resources\Images\image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419100"/>
          </a:xfrm>
          <a:prstGeom prst="rect">
            <a:avLst/>
          </a:prstGeom>
          <a:noFill/>
        </p:spPr>
      </p:pic>
      <p:pic>
        <p:nvPicPr>
          <p:cNvPr id="25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5"/>
          <a:srcRect b="49999"/>
          <a:stretch>
            <a:fillRect/>
          </a:stretch>
        </p:blipFill>
        <p:spPr bwMode="auto">
          <a:xfrm>
            <a:off x="9593" y="6072182"/>
            <a:ext cx="9124814" cy="78581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FlakeFil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8148" y="214290"/>
            <a:ext cx="1071570" cy="1094012"/>
          </a:xfrm>
          <a:prstGeom prst="roundRect">
            <a:avLst/>
          </a:prstGeom>
          <a:ln w="12700">
            <a:solidFill>
              <a:srgbClr val="FFFFFF"/>
            </a:solidFill>
          </a:ln>
          <a:effectLst>
            <a:glow rad="63500">
              <a:srgbClr val="FFFFFF">
                <a:alpha val="40000"/>
              </a:srgbClr>
            </a:glow>
          </a:effectLst>
        </p:spPr>
      </p:pic>
      <p:pic>
        <p:nvPicPr>
          <p:cNvPr id="10" name="Picture 9" descr="KnihaFront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071546"/>
            <a:ext cx="1857356" cy="18573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14546" y="100010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Embedded Programming with the Microsoft® .NET Micro Framework </a:t>
            </a:r>
            <a:endParaRPr lang="cs-CZ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85720" y="642918"/>
            <a:ext cx="143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52000">
              <a:spcAft>
                <a:spcPts val="1800"/>
              </a:spcAft>
              <a:buBlip>
                <a:blip r:embed="rId8"/>
              </a:buBlip>
            </a:pPr>
            <a:r>
              <a:rPr lang="cs-CZ" b="1" dirty="0" smtClean="0"/>
              <a:t>Literatura</a:t>
            </a:r>
            <a:endParaRPr lang="cs-CZ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364331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9"/>
              </a:rPr>
              <a:t>microsoft.public.dotnet.framework.microframework</a:t>
            </a:r>
            <a:endParaRPr lang="cs-CZ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85720" y="3357562"/>
            <a:ext cx="210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52000">
              <a:spcAft>
                <a:spcPts val="1800"/>
              </a:spcAft>
              <a:buBlip>
                <a:blip r:embed="rId8"/>
              </a:buBlip>
            </a:pPr>
            <a:r>
              <a:rPr lang="cs-CZ" b="1" dirty="0" smtClean="0"/>
              <a:t>Diskusní skupiny</a:t>
            </a:r>
            <a:endParaRPr lang="cs-CZ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1472" y="4791686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10"/>
              </a:rPr>
              <a:t>http://www.microsoft.com/netmf</a:t>
            </a:r>
            <a:endParaRPr lang="cs-CZ" dirty="0" smtClean="0"/>
          </a:p>
          <a:p>
            <a:r>
              <a:rPr lang="cs-CZ" dirty="0" smtClean="0">
                <a:hlinkClick r:id="rId11"/>
              </a:rPr>
              <a:t>http://msdn.microsoft.com/embedded/netmf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>
                <a:hlinkClick r:id="rId12"/>
              </a:rPr>
              <a:t>http://www.microframework.cz/</a:t>
            </a:r>
            <a:endParaRPr lang="cs-CZ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85720" y="4505934"/>
            <a:ext cx="87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52000">
              <a:spcAft>
                <a:spcPts val="1800"/>
              </a:spcAft>
              <a:buBlip>
                <a:blip r:embed="rId8"/>
              </a:buBlip>
            </a:pPr>
            <a:r>
              <a:rPr lang="cs-CZ" b="1" dirty="0" smtClean="0"/>
              <a:t>Web</a:t>
            </a:r>
            <a:endParaRPr lang="cs-CZ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14546" y="1785926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3"/>
              </a:rPr>
              <a:t>Microsoft .NET Micro Framework White Paper</a:t>
            </a:r>
            <a:endParaRPr lang="cs-CZ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857752" y="4505934"/>
            <a:ext cx="96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52000">
              <a:spcAft>
                <a:spcPts val="1800"/>
              </a:spcAft>
              <a:buBlip>
                <a:blip r:embed="rId8"/>
              </a:buBlip>
            </a:pPr>
            <a:r>
              <a:rPr lang="cs-CZ" b="1" dirty="0" smtClean="0"/>
              <a:t>Blogy</a:t>
            </a:r>
            <a:endParaRPr lang="cs-CZ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43504" y="4791686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14"/>
              </a:rPr>
              <a:t>http://blogs.msdn.com/netmfteam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15"/>
              </a:rPr>
              <a:t>http://bloggingabout.net/blogs/jens</a:t>
            </a:r>
            <a:endParaRPr lang="cs-CZ" dirty="0" smtClean="0"/>
          </a:p>
          <a:p>
            <a:r>
              <a:rPr lang="cs-CZ" dirty="0" smtClean="0">
                <a:hlinkClick r:id="rId16"/>
              </a:rPr>
              <a:t>http://bansky.net/blog</a:t>
            </a:r>
            <a:r>
              <a:rPr lang="cs-CZ" dirty="0" smtClean="0"/>
              <a:t>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14546" y="228599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7"/>
              </a:rPr>
              <a:t>.NET Micro Framework Newsletter</a:t>
            </a:r>
            <a:endParaRPr lang="cs-CZ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I:\School\Programovací večery\.NET Micro Framework\Propagation\Resources\Images\imag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100"/>
          </a:xfrm>
          <a:prstGeom prst="rect">
            <a:avLst/>
          </a:prstGeom>
          <a:noFill/>
        </p:spPr>
      </p:pic>
      <p:pic>
        <p:nvPicPr>
          <p:cNvPr id="36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3"/>
          <a:srcRect b="49999"/>
          <a:stretch>
            <a:fillRect/>
          </a:stretch>
        </p:blipFill>
        <p:spPr bwMode="auto">
          <a:xfrm>
            <a:off x="9593" y="6072182"/>
            <a:ext cx="9124814" cy="785818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42844" y="2143116"/>
            <a:ext cx="1428760" cy="342902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.NET</a:t>
            </a:r>
          </a:p>
          <a:p>
            <a:pPr algn="ctr"/>
            <a:r>
              <a:rPr lang="cs-CZ" dirty="0" smtClean="0"/>
              <a:t>Micro</a:t>
            </a:r>
          </a:p>
          <a:p>
            <a:pPr algn="ctr"/>
            <a:r>
              <a:rPr lang="cs-CZ" dirty="0" smtClean="0"/>
              <a:t>Framework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42844" y="785794"/>
            <a:ext cx="1071570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Sensors</a:t>
            </a:r>
            <a:endParaRPr lang="cs-CZ" sz="1400" dirty="0"/>
          </a:p>
        </p:txBody>
      </p:sp>
      <p:sp>
        <p:nvSpPr>
          <p:cNvPr id="50" name="Rounded Rectangle 49"/>
          <p:cNvSpPr/>
          <p:nvPr/>
        </p:nvSpPr>
        <p:spPr>
          <a:xfrm>
            <a:off x="714348" y="1357298"/>
            <a:ext cx="1071570" cy="500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Actuators</a:t>
            </a:r>
            <a:endParaRPr lang="cs-CZ" sz="1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500034" y="785794"/>
            <a:ext cx="7715304" cy="4786346"/>
            <a:chOff x="1285852" y="1357298"/>
            <a:chExt cx="7715304" cy="4786346"/>
          </a:xfrm>
        </p:grpSpPr>
        <p:sp>
          <p:nvSpPr>
            <p:cNvPr id="32" name="Rounded Rectangle 31"/>
            <p:cNvSpPr/>
            <p:nvPr/>
          </p:nvSpPr>
          <p:spPr>
            <a:xfrm>
              <a:off x="5715008" y="2714620"/>
              <a:ext cx="3286148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.NET Framework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786182" y="3214686"/>
              <a:ext cx="3929090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.NET Compact Framework</a:t>
              </a:r>
              <a:endParaRPr lang="cs-CZ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000364" y="5214950"/>
              <a:ext cx="6000792" cy="42862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Windows XP Embedded</a:t>
              </a:r>
              <a:endParaRPr lang="cs-CZ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643042" y="5715016"/>
              <a:ext cx="6072230" cy="42862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Windows Embedded CE</a:t>
              </a:r>
              <a:endParaRPr lang="cs-CZ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071934" y="3714752"/>
              <a:ext cx="1428760" cy="42862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Automotive</a:t>
              </a:r>
              <a:endParaRPr lang="cs-CZ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572000" y="4214818"/>
              <a:ext cx="1500198" cy="42862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POS</a:t>
              </a:r>
              <a:endParaRPr lang="cs-CZ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500694" y="4714884"/>
              <a:ext cx="2928958" cy="42862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Windows Mobile</a:t>
              </a:r>
              <a:endParaRPr lang="cs-CZ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285852" y="1357298"/>
              <a:ext cx="1285884" cy="50006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 smtClean="0"/>
                <a:t>Wearable</a:t>
              </a:r>
            </a:p>
            <a:p>
              <a:pPr algn="ctr"/>
              <a:r>
                <a:rPr lang="cs-CZ" sz="1400" dirty="0" smtClean="0"/>
                <a:t>Devices</a:t>
              </a:r>
              <a:endParaRPr lang="cs-CZ" sz="14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643174" y="1357298"/>
              <a:ext cx="1285884" cy="50006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 smtClean="0"/>
                <a:t>Embedded</a:t>
              </a:r>
            </a:p>
            <a:p>
              <a:pPr algn="ctr"/>
              <a:r>
                <a:rPr lang="cs-CZ" sz="1400" dirty="0" smtClean="0"/>
                <a:t>Controllers</a:t>
              </a:r>
              <a:endParaRPr lang="cs-CZ" sz="14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000496" y="1357298"/>
              <a:ext cx="1428760" cy="50006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 smtClean="0"/>
                <a:t>Automotive</a:t>
              </a:r>
              <a:endParaRPr lang="cs-CZ" sz="14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500694" y="1357298"/>
              <a:ext cx="1428760" cy="50006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 smtClean="0"/>
                <a:t>PDA</a:t>
              </a:r>
              <a:endParaRPr lang="cs-CZ" sz="14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000892" y="1357298"/>
              <a:ext cx="1428760" cy="50006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 smtClean="0"/>
                <a:t>Cell Phones</a:t>
              </a:r>
              <a:endParaRPr lang="cs-CZ" sz="1400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857356" y="1928802"/>
              <a:ext cx="1285884" cy="50006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 smtClean="0"/>
                <a:t>Home</a:t>
              </a:r>
            </a:p>
            <a:p>
              <a:pPr algn="ctr"/>
              <a:r>
                <a:rPr lang="cs-CZ" sz="1400" dirty="0" smtClean="0"/>
                <a:t>Appliances</a:t>
              </a:r>
              <a:endParaRPr lang="cs-CZ" sz="14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14678" y="1928802"/>
              <a:ext cx="1285884" cy="50006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 smtClean="0"/>
                <a:t>Game</a:t>
              </a:r>
            </a:p>
            <a:p>
              <a:pPr algn="ctr"/>
              <a:r>
                <a:rPr lang="cs-CZ" sz="1400" dirty="0" smtClean="0"/>
                <a:t>Devices</a:t>
              </a:r>
              <a:endParaRPr lang="cs-CZ" sz="14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572000" y="1928802"/>
              <a:ext cx="1428760" cy="50006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 smtClean="0"/>
                <a:t>Point of Sale</a:t>
              </a:r>
            </a:p>
            <a:p>
              <a:pPr algn="ctr"/>
              <a:r>
                <a:rPr lang="cs-CZ" sz="1400" dirty="0" smtClean="0"/>
                <a:t>Devices</a:t>
              </a:r>
              <a:endParaRPr lang="cs-CZ" sz="1400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072198" y="1928802"/>
              <a:ext cx="1428760" cy="50006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 smtClean="0"/>
                <a:t>Network</a:t>
              </a:r>
            </a:p>
            <a:p>
              <a:pPr algn="ctr"/>
              <a:r>
                <a:rPr lang="cs-CZ" sz="1400" dirty="0" smtClean="0"/>
                <a:t>Managers</a:t>
              </a:r>
              <a:endParaRPr lang="cs-CZ" sz="140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572396" y="1928802"/>
              <a:ext cx="1428760" cy="50006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 smtClean="0"/>
                <a:t>Industrial</a:t>
              </a:r>
            </a:p>
            <a:p>
              <a:pPr algn="ctr"/>
              <a:r>
                <a:rPr lang="cs-CZ" sz="1400" dirty="0" smtClean="0"/>
                <a:t>Automation</a:t>
              </a:r>
              <a:endParaRPr lang="cs-CZ" sz="140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104659" y="24884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Přehled technologií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08646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:\School\Programovací večery\.NET Micro Framework\Propagation\Resources\Images\imag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19100"/>
          </a:xfrm>
          <a:prstGeom prst="rect">
            <a:avLst/>
          </a:prstGeom>
          <a:noFill/>
        </p:spPr>
      </p:pic>
      <p:pic>
        <p:nvPicPr>
          <p:cNvPr id="13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/>
          <a:srcRect b="49999"/>
          <a:stretch>
            <a:fillRect/>
          </a:stretch>
        </p:blipFill>
        <p:spPr bwMode="auto">
          <a:xfrm>
            <a:off x="9593" y="6072182"/>
            <a:ext cx="9124814" cy="78581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0808" y="24884"/>
            <a:ext cx="297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bg1"/>
                </a:solidFill>
                <a:latin typeface="+mj-lt"/>
              </a:rPr>
              <a:t>Vznik</a:t>
            </a:r>
            <a:r>
              <a:rPr lang="cs-CZ" i="1" dirty="0" smtClean="0">
                <a:solidFill>
                  <a:schemeClr val="bg1"/>
                </a:solidFill>
                <a:latin typeface="+mj-lt"/>
              </a:rPr>
              <a:t> .NET Micro Framework</a:t>
            </a:r>
            <a:r>
              <a:rPr lang="en-US" i="1" dirty="0" smtClean="0">
                <a:solidFill>
                  <a:schemeClr val="bg1"/>
                </a:solidFill>
                <a:latin typeface="+mj-lt"/>
              </a:rPr>
              <a:t>u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3500438"/>
            <a:ext cx="4000496" cy="2428885"/>
            <a:chOff x="0" y="3500438"/>
            <a:chExt cx="4000496" cy="2428885"/>
          </a:xfrm>
        </p:grpSpPr>
        <p:pic>
          <p:nvPicPr>
            <p:cNvPr id="14339" name="Picture 3" descr="I:\School\Programovací večery\.NET Micro Framework\Propagation\Resources\Images\image_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500438"/>
              <a:ext cx="4000496" cy="242888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14282" y="3714752"/>
              <a:ext cx="3603551" cy="197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52000">
                <a:spcAft>
                  <a:spcPts val="300"/>
                </a:spcAft>
                <a:buClr>
                  <a:srgbClr val="FF9900"/>
                </a:buClr>
                <a:buSzPct val="120000"/>
              </a:pPr>
              <a:r>
                <a:rPr lang="cs-CZ" sz="2400" i="1" dirty="0" smtClean="0"/>
                <a:t>„bootovatelná runtime“</a:t>
              </a:r>
            </a:p>
            <a:p>
              <a:pPr lvl="1" indent="-252000">
                <a:buClr>
                  <a:srgbClr val="FF9900"/>
                </a:buClr>
                <a:buSzPct val="100000"/>
                <a:buFont typeface="Wingdings" pitchFamily="2" charset="2"/>
                <a:buChar char="§"/>
              </a:pPr>
              <a:r>
                <a:rPr lang="cs-CZ" sz="2400" dirty="0" smtClean="0"/>
                <a:t>bootování</a:t>
              </a:r>
            </a:p>
            <a:p>
              <a:pPr lvl="1" indent="-252000">
                <a:buClr>
                  <a:srgbClr val="FF9900"/>
                </a:buClr>
                <a:buSzPct val="100000"/>
                <a:buFont typeface="Wingdings" pitchFamily="2" charset="2"/>
                <a:buChar char="§"/>
              </a:pPr>
              <a:r>
                <a:rPr lang="cs-CZ" sz="2400" dirty="0" smtClean="0"/>
                <a:t>obsluha přerušení</a:t>
              </a:r>
            </a:p>
            <a:p>
              <a:pPr lvl="1" indent="-252000">
                <a:buClr>
                  <a:srgbClr val="FF9900"/>
                </a:buClr>
                <a:buSzPct val="100000"/>
                <a:buFont typeface="Wingdings" pitchFamily="2" charset="2"/>
                <a:buChar char="§"/>
              </a:pPr>
              <a:r>
                <a:rPr lang="cs-CZ" sz="2400" dirty="0" smtClean="0"/>
                <a:t>správa vláken a procesů</a:t>
              </a:r>
            </a:p>
            <a:p>
              <a:pPr lvl="1" indent="-252000">
                <a:buClr>
                  <a:srgbClr val="FF9900"/>
                </a:buClr>
                <a:buSzPct val="100000"/>
                <a:buFont typeface="Wingdings" pitchFamily="2" charset="2"/>
                <a:buChar char="§"/>
              </a:pPr>
              <a:r>
                <a:rPr lang="cs-CZ" sz="2400" dirty="0" smtClean="0"/>
                <a:t>správa haldy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71736" y="2143116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Původní požadavky na hardware: </a:t>
            </a:r>
            <a:r>
              <a:rPr lang="en-US" sz="2400" dirty="0" smtClean="0"/>
              <a:t>ARM7</a:t>
            </a:r>
            <a:r>
              <a:rPr lang="cs-CZ" sz="2400" dirty="0" smtClean="0"/>
              <a:t> </a:t>
            </a:r>
            <a:r>
              <a:rPr lang="en-US" sz="2400" dirty="0" smtClean="0"/>
              <a:t>27 MHz</a:t>
            </a:r>
          </a:p>
        </p:txBody>
      </p:sp>
      <p:pic>
        <p:nvPicPr>
          <p:cNvPr id="14338" name="Picture 2" descr="Modern Metal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642918"/>
            <a:ext cx="2047875" cy="2762251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2571736" y="714356"/>
            <a:ext cx="6215106" cy="1351958"/>
            <a:chOff x="2571736" y="714356"/>
            <a:chExt cx="6215106" cy="1351958"/>
          </a:xfrm>
        </p:grpSpPr>
        <p:sp>
          <p:nvSpPr>
            <p:cNvPr id="21" name="TextBox 20"/>
            <p:cNvSpPr txBox="1"/>
            <p:nvPr/>
          </p:nvSpPr>
          <p:spPr>
            <a:xfrm>
              <a:off x="3071802" y="1142984"/>
              <a:ext cx="57150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Smart Personal Objects Technology group (SPOT) was formed in order to make everyday objects smarter through software and services.</a:t>
              </a:r>
              <a:endParaRPr lang="cs-CZ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71736" y="714356"/>
              <a:ext cx="4714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52000">
                <a:spcAft>
                  <a:spcPts val="300"/>
                </a:spcAft>
                <a:buClr>
                  <a:srgbClr val="FF9900"/>
                </a:buClr>
                <a:buSzPct val="120000"/>
                <a:buFont typeface="Arial" pitchFamily="34" charset="0"/>
                <a:buChar char="•"/>
              </a:pPr>
              <a:r>
                <a:rPr lang="en-US" sz="2400" dirty="0" smtClean="0"/>
                <a:t>Nep</a:t>
              </a:r>
              <a:r>
                <a:rPr lang="cs-CZ" sz="2400" dirty="0" smtClean="0"/>
                <a:t>římo v </a:t>
              </a:r>
              <a:r>
                <a:rPr lang="en-US" sz="2400" dirty="0" smtClean="0"/>
                <a:t>Microsoft Research</a:t>
              </a:r>
              <a:endParaRPr lang="cs-CZ" sz="2400" dirty="0" smtClean="0"/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14678" y="2643182"/>
          <a:ext cx="395286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430"/>
                <a:gridCol w="197643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512 kB</a:t>
                      </a:r>
                      <a:r>
                        <a:rPr lang="cs-CZ" baseline="0" dirty="0" smtClean="0"/>
                        <a:t> ROM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</a:t>
                      </a:r>
                      <a:r>
                        <a:rPr lang="cs-CZ" baseline="0" dirty="0" smtClean="0"/>
                        <a:t> kB EEPROM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384 kB RAM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žádná FLASH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071934" y="3643314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Současné nároky</a:t>
            </a:r>
            <a:endParaRPr lang="en-US" sz="2400" dirty="0" smtClean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500562" y="4143380"/>
          <a:ext cx="4429156" cy="1112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71636"/>
                <a:gridCol w="285752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ARM7,</a:t>
                      </a:r>
                      <a:r>
                        <a:rPr lang="cs-CZ" baseline="0" dirty="0" smtClean="0"/>
                        <a:t> ARM9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toolset 1.2 nebo 3.0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300 kB RAM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512 kB FLASH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 smtClean="0"/>
                        <a:t>+ sériový,</a:t>
                      </a:r>
                      <a:r>
                        <a:rPr lang="cs-CZ" baseline="0" dirty="0" smtClean="0"/>
                        <a:t> USB nebo síťový port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-1" y="2571744"/>
          <a:ext cx="9144001" cy="67820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15075"/>
                <a:gridCol w="2928926"/>
              </a:tblGrid>
              <a:tr h="339104">
                <a:tc>
                  <a:txBody>
                    <a:bodyPr/>
                    <a:lstStyle/>
                    <a:p>
                      <a:pPr algn="ctr"/>
                      <a:endParaRPr lang="cs-CZ" sz="1600" b="0" i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FF33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9393">
                            <a:alpha val="50000"/>
                          </a:srgbClr>
                        </a:gs>
                        <a:gs pos="78000">
                          <a:schemeClr val="bg1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1" dirty="0" smtClean="0">
                          <a:solidFill>
                            <a:srgbClr val="FF3300"/>
                          </a:solidFill>
                        </a:rPr>
                        <a:t>Managed</a:t>
                      </a:r>
                      <a:endParaRPr lang="cs-CZ" sz="1600" b="0" i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FF33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9393">
                            <a:alpha val="50000"/>
                          </a:srgbClr>
                        </a:gs>
                        <a:gs pos="78000">
                          <a:schemeClr val="bg1"/>
                        </a:gs>
                      </a:gsLst>
                      <a:lin ang="16200000" scaled="0"/>
                    </a:gradFill>
                  </a:tcPr>
                </a:tc>
              </a:tr>
              <a:tr h="339104">
                <a:tc>
                  <a:txBody>
                    <a:bodyPr/>
                    <a:lstStyle/>
                    <a:p>
                      <a:pPr algn="ctr"/>
                      <a:endParaRPr lang="cs-CZ" sz="1600" b="0" i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FF33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393">
                            <a:alpha val="50000"/>
                          </a:srgbClr>
                        </a:gs>
                        <a:gs pos="78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1" dirty="0" smtClean="0">
                          <a:solidFill>
                            <a:srgbClr val="FF3300"/>
                          </a:solidFill>
                        </a:rPr>
                        <a:t>Native</a:t>
                      </a:r>
                      <a:endParaRPr lang="cs-CZ" sz="1600" b="0" i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FF33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393">
                            <a:alpha val="50000"/>
                          </a:srgbClr>
                        </a:gs>
                        <a:gs pos="78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33" name="Picture 2" descr="I:\School\Programovací večery\.NET Micro Framework\Propagation\Resources\Images\imag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19100"/>
          </a:xfrm>
          <a:prstGeom prst="rect">
            <a:avLst/>
          </a:prstGeom>
          <a:noFill/>
        </p:spPr>
      </p:pic>
      <p:pic>
        <p:nvPicPr>
          <p:cNvPr id="37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/>
          <a:srcRect b="49999"/>
          <a:stretch>
            <a:fillRect/>
          </a:stretch>
        </p:blipFill>
        <p:spPr bwMode="auto">
          <a:xfrm>
            <a:off x="9593" y="6072182"/>
            <a:ext cx="9124814" cy="785818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78402" y="24884"/>
            <a:ext cx="336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Základní architektura frameworku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158" y="1643050"/>
            <a:ext cx="5857916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Libraries</a:t>
            </a:r>
            <a:endParaRPr lang="cs-CZ" dirty="0"/>
          </a:p>
        </p:txBody>
      </p:sp>
      <p:sp>
        <p:nvSpPr>
          <p:cNvPr id="17" name="Rounded Rectangle 16"/>
          <p:cNvSpPr/>
          <p:nvPr/>
        </p:nvSpPr>
        <p:spPr>
          <a:xfrm>
            <a:off x="1643042" y="1785926"/>
            <a:ext cx="100013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.NET</a:t>
            </a:r>
            <a:endParaRPr lang="cs-CZ" dirty="0"/>
          </a:p>
        </p:txBody>
      </p:sp>
      <p:sp>
        <p:nvSpPr>
          <p:cNvPr id="21" name="Rounded Rectangle 20"/>
          <p:cNvSpPr/>
          <p:nvPr/>
        </p:nvSpPr>
        <p:spPr>
          <a:xfrm>
            <a:off x="2786050" y="1785926"/>
            <a:ext cx="100013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WPF</a:t>
            </a:r>
            <a:endParaRPr lang="cs-CZ" dirty="0"/>
          </a:p>
        </p:txBody>
      </p:sp>
      <p:sp>
        <p:nvSpPr>
          <p:cNvPr id="22" name="Rounded Rectangle 21"/>
          <p:cNvSpPr/>
          <p:nvPr/>
        </p:nvSpPr>
        <p:spPr>
          <a:xfrm>
            <a:off x="3929058" y="1785926"/>
            <a:ext cx="100013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COMM</a:t>
            </a:r>
            <a:endParaRPr lang="cs-CZ" dirty="0"/>
          </a:p>
        </p:txBody>
      </p:sp>
      <p:sp>
        <p:nvSpPr>
          <p:cNvPr id="24" name="Rounded Rectangle 23"/>
          <p:cNvSpPr/>
          <p:nvPr/>
        </p:nvSpPr>
        <p:spPr>
          <a:xfrm>
            <a:off x="5072066" y="1785926"/>
            <a:ext cx="100013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...</a:t>
            </a:r>
            <a:endParaRPr lang="cs-CZ" dirty="0"/>
          </a:p>
        </p:txBody>
      </p:sp>
      <p:sp>
        <p:nvSpPr>
          <p:cNvPr id="15" name="Rounded Rectangle 14"/>
          <p:cNvSpPr/>
          <p:nvPr/>
        </p:nvSpPr>
        <p:spPr>
          <a:xfrm>
            <a:off x="357158" y="2500306"/>
            <a:ext cx="5857916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CLR</a:t>
            </a:r>
            <a:endParaRPr lang="cs-CZ" dirty="0"/>
          </a:p>
        </p:txBody>
      </p:sp>
      <p:sp>
        <p:nvSpPr>
          <p:cNvPr id="25" name="Rounded Rectangle 24"/>
          <p:cNvSpPr/>
          <p:nvPr/>
        </p:nvSpPr>
        <p:spPr>
          <a:xfrm>
            <a:off x="1643042" y="2643182"/>
            <a:ext cx="100013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Execution Engine</a:t>
            </a:r>
            <a:endParaRPr lang="cs-CZ" sz="1400" dirty="0"/>
          </a:p>
        </p:txBody>
      </p:sp>
      <p:sp>
        <p:nvSpPr>
          <p:cNvPr id="26" name="Rounded Rectangle 25"/>
          <p:cNvSpPr/>
          <p:nvPr/>
        </p:nvSpPr>
        <p:spPr>
          <a:xfrm>
            <a:off x="2786050" y="2643182"/>
            <a:ext cx="100013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Type System</a:t>
            </a:r>
            <a:endParaRPr lang="cs-CZ" sz="1400" dirty="0"/>
          </a:p>
        </p:txBody>
      </p:sp>
      <p:sp>
        <p:nvSpPr>
          <p:cNvPr id="27" name="Rounded Rectangle 26"/>
          <p:cNvSpPr/>
          <p:nvPr/>
        </p:nvSpPr>
        <p:spPr>
          <a:xfrm>
            <a:off x="3929058" y="2643182"/>
            <a:ext cx="100013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Garbage Collector</a:t>
            </a:r>
            <a:endParaRPr lang="cs-CZ" sz="1400" dirty="0"/>
          </a:p>
        </p:txBody>
      </p:sp>
      <p:sp>
        <p:nvSpPr>
          <p:cNvPr id="28" name="Rounded Rectangle 27"/>
          <p:cNvSpPr/>
          <p:nvPr/>
        </p:nvSpPr>
        <p:spPr>
          <a:xfrm>
            <a:off x="5072066" y="2643182"/>
            <a:ext cx="100013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Interop</a:t>
            </a:r>
            <a:endParaRPr lang="cs-CZ" dirty="0"/>
          </a:p>
        </p:txBody>
      </p:sp>
      <p:sp>
        <p:nvSpPr>
          <p:cNvPr id="14" name="Rounded Rectangle 13"/>
          <p:cNvSpPr/>
          <p:nvPr/>
        </p:nvSpPr>
        <p:spPr>
          <a:xfrm>
            <a:off x="357158" y="3357562"/>
            <a:ext cx="5857916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PAL</a:t>
            </a:r>
            <a:endParaRPr lang="cs-CZ" dirty="0"/>
          </a:p>
        </p:txBody>
      </p:sp>
      <p:sp>
        <p:nvSpPr>
          <p:cNvPr id="29" name="Rounded Rectangle 28"/>
          <p:cNvSpPr/>
          <p:nvPr/>
        </p:nvSpPr>
        <p:spPr>
          <a:xfrm>
            <a:off x="2214546" y="3500438"/>
            <a:ext cx="100013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Timers</a:t>
            </a:r>
            <a:endParaRPr lang="cs-CZ" dirty="0"/>
          </a:p>
        </p:txBody>
      </p:sp>
      <p:sp>
        <p:nvSpPr>
          <p:cNvPr id="30" name="Rounded Rectangle 29"/>
          <p:cNvSpPr/>
          <p:nvPr/>
        </p:nvSpPr>
        <p:spPr>
          <a:xfrm>
            <a:off x="3357554" y="3500438"/>
            <a:ext cx="100013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RAM</a:t>
            </a:r>
            <a:endParaRPr lang="cs-CZ" dirty="0"/>
          </a:p>
        </p:txBody>
      </p:sp>
      <p:sp>
        <p:nvSpPr>
          <p:cNvPr id="32" name="Rounded Rectangle 31"/>
          <p:cNvSpPr/>
          <p:nvPr/>
        </p:nvSpPr>
        <p:spPr>
          <a:xfrm>
            <a:off x="4500562" y="3500438"/>
            <a:ext cx="100013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I/O</a:t>
            </a:r>
            <a:endParaRPr lang="cs-CZ" dirty="0"/>
          </a:p>
        </p:txBody>
      </p:sp>
      <p:sp>
        <p:nvSpPr>
          <p:cNvPr id="36" name="Rounded Rectangle 35"/>
          <p:cNvSpPr/>
          <p:nvPr/>
        </p:nvSpPr>
        <p:spPr>
          <a:xfrm>
            <a:off x="357158" y="1000108"/>
            <a:ext cx="5857916" cy="42862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User Application &amp; Libraries</a:t>
            </a:r>
            <a:endParaRPr lang="cs-CZ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28596" y="1535848"/>
            <a:ext cx="5715040" cy="1588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57158" y="4214818"/>
            <a:ext cx="5857916" cy="785818"/>
            <a:chOff x="357158" y="4572008"/>
            <a:chExt cx="5857916" cy="785818"/>
          </a:xfrm>
        </p:grpSpPr>
        <p:sp>
          <p:nvSpPr>
            <p:cNvPr id="12" name="Round Same Side Corner Rectangle 11"/>
            <p:cNvSpPr/>
            <p:nvPr/>
          </p:nvSpPr>
          <p:spPr>
            <a:xfrm>
              <a:off x="357158" y="4572008"/>
              <a:ext cx="2143140" cy="785818"/>
            </a:xfrm>
            <a:prstGeom prst="round2Same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dirty="0" smtClean="0"/>
                <a:t>HAL</a:t>
              </a:r>
              <a:endParaRPr lang="cs-CZ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285852" y="4714884"/>
              <a:ext cx="1071570" cy="5000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Drivers</a:t>
              </a:r>
              <a:endParaRPr lang="cs-CZ" dirty="0"/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4071934" y="4572008"/>
              <a:ext cx="2143140" cy="785818"/>
            </a:xfrm>
            <a:prstGeom prst="round2Same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cs-CZ" dirty="0" smtClean="0"/>
                <a:t>OS</a:t>
              </a:r>
              <a:endParaRPr lang="cs-CZ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214810" y="4714884"/>
              <a:ext cx="1071570" cy="5000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Facilites</a:t>
              </a:r>
              <a:endParaRPr lang="cs-CZ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28926" y="4786322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/>
                <a:t>nebo</a:t>
              </a:r>
              <a:endParaRPr lang="cs-CZ" i="1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57158" y="5072074"/>
            <a:ext cx="5857916" cy="4286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Hardware</a:t>
            </a:r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8" presetClass="entr" presetSubtype="0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8" presetClass="entr" presetSubtype="0" ac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8" presetClass="entr" presetSubtype="0" ac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8" presetClass="entr" presetSubtype="0" ac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8" presetClass="entr" presetSubtype="0" ac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8" presetClass="entr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8" presetClass="entr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8" presetClass="entr" presetSubtype="0" ac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25" grpId="0" animBg="1"/>
      <p:bldP spid="26" grpId="0" animBg="1"/>
      <p:bldP spid="27" grpId="0" animBg="1"/>
      <p:bldP spid="28" grpId="0" animBg="1"/>
      <p:bldP spid="14" grpId="0" animBg="1"/>
      <p:bldP spid="29" grpId="0" animBg="1"/>
      <p:bldP spid="30" grpId="0" animBg="1"/>
      <p:bldP spid="32" grpId="0" animBg="1"/>
      <p:bldP spid="3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School\Programovací večery\.NET Micro Framework\Propagation\Resources\Images\imag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19100"/>
          </a:xfrm>
          <a:prstGeom prst="rect">
            <a:avLst/>
          </a:prstGeom>
          <a:noFill/>
        </p:spPr>
      </p:pic>
      <p:pic>
        <p:nvPicPr>
          <p:cNvPr id="12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/>
          <a:srcRect b="49999"/>
          <a:stretch>
            <a:fillRect/>
          </a:stretch>
        </p:blipFill>
        <p:spPr bwMode="auto">
          <a:xfrm>
            <a:off x="9593" y="6072182"/>
            <a:ext cx="9124814" cy="78581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2827" y="24884"/>
            <a:ext cx="229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Implementační  rozdíly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714356"/>
            <a:ext cx="864399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Just-In-Time Compilation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program vždy interpretován</a:t>
            </a:r>
          </a:p>
          <a:p>
            <a:pPr marL="0" lvl="2" indent="-252000">
              <a:spcBef>
                <a:spcPts val="6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Paměť typu Flash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individuální bity lze změnit pouze z 1 na 0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omezená životnost</a:t>
            </a:r>
          </a:p>
          <a:p>
            <a:pPr marL="0" lvl="2" indent="-252000">
              <a:spcBef>
                <a:spcPts val="6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Garbage Collection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non-incremental mark-and-sweep algoritmus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metadata přímo na haldě</a:t>
            </a:r>
          </a:p>
          <a:p>
            <a:pPr indent="-252000">
              <a:spcBef>
                <a:spcPts val="6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Threading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simulovaný přepínáním po 20 ms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vlákna mohou být upřednostňována a přerušována</a:t>
            </a:r>
          </a:p>
          <a:p>
            <a:pPr indent="-252000">
              <a:spcBef>
                <a:spcPts val="6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Timers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událost znovu obsloužena až po dokončení předchozího volání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57752" y="714356"/>
            <a:ext cx="4071966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Bef>
                <a:spcPts val="600"/>
              </a:spcBef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Ostatní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volání instrukcí časově hlídáno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řetězce interně uloženy jako UTF-8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i="1" dirty="0" smtClean="0"/>
              <a:t>value types</a:t>
            </a:r>
            <a:r>
              <a:rPr lang="cs-CZ" dirty="0" smtClean="0"/>
              <a:t> emulovány prostředím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School\Programovací večery\.NET Micro Framework\Propagation\Resources\Images\imag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19100"/>
          </a:xfrm>
          <a:prstGeom prst="rect">
            <a:avLst/>
          </a:prstGeom>
          <a:noFill/>
        </p:spPr>
      </p:pic>
      <p:pic>
        <p:nvPicPr>
          <p:cNvPr id="12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/>
          <a:srcRect b="49999"/>
          <a:stretch>
            <a:fillRect/>
          </a:stretch>
        </p:blipFill>
        <p:spPr bwMode="auto">
          <a:xfrm>
            <a:off x="9593" y="6072182"/>
            <a:ext cx="9124814" cy="78581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4848" y="24884"/>
            <a:ext cx="219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Base Class Library 2.0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4282" y="642918"/>
            <a:ext cx="8715436" cy="1071570"/>
          </a:xfrm>
          <a:prstGeom prst="roundRect">
            <a:avLst>
              <a:gd name="adj" fmla="val 82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cs-CZ" dirty="0" smtClean="0">
                <a:solidFill>
                  <a:schemeClr val="tx1"/>
                </a:solidFill>
              </a:rPr>
              <a:t>System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14414" y="714356"/>
            <a:ext cx="1213200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Array</a:t>
            </a:r>
            <a:endParaRPr lang="cs-CZ" dirty="0"/>
          </a:p>
        </p:txBody>
      </p:sp>
      <p:sp>
        <p:nvSpPr>
          <p:cNvPr id="21" name="Rounded Rectangle 20"/>
          <p:cNvSpPr/>
          <p:nvPr/>
        </p:nvSpPr>
        <p:spPr>
          <a:xfrm>
            <a:off x="6357950" y="714356"/>
            <a:ext cx="1213200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Enum</a:t>
            </a:r>
            <a:endParaRPr lang="cs-CZ" dirty="0"/>
          </a:p>
        </p:txBody>
      </p:sp>
      <p:sp>
        <p:nvSpPr>
          <p:cNvPr id="22" name="Rounded Rectangle 21"/>
          <p:cNvSpPr/>
          <p:nvPr/>
        </p:nvSpPr>
        <p:spPr>
          <a:xfrm>
            <a:off x="5072066" y="714356"/>
            <a:ext cx="1214446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Delegate</a:t>
            </a:r>
            <a:endParaRPr lang="cs-CZ" dirty="0"/>
          </a:p>
        </p:txBody>
      </p:sp>
      <p:sp>
        <p:nvSpPr>
          <p:cNvPr id="23" name="Rounded Rectangle 22"/>
          <p:cNvSpPr/>
          <p:nvPr/>
        </p:nvSpPr>
        <p:spPr>
          <a:xfrm>
            <a:off x="7643834" y="714356"/>
            <a:ext cx="1214446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Exception</a:t>
            </a:r>
            <a:endParaRPr lang="cs-CZ" dirty="0"/>
          </a:p>
        </p:txBody>
      </p:sp>
      <p:sp>
        <p:nvSpPr>
          <p:cNvPr id="24" name="Rounded Rectangle 23"/>
          <p:cNvSpPr/>
          <p:nvPr/>
        </p:nvSpPr>
        <p:spPr>
          <a:xfrm>
            <a:off x="2500298" y="714356"/>
            <a:ext cx="1214446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Attribute</a:t>
            </a:r>
            <a:endParaRPr lang="cs-CZ" dirty="0"/>
          </a:p>
        </p:txBody>
      </p:sp>
      <p:sp>
        <p:nvSpPr>
          <p:cNvPr id="26" name="Rounded Rectangle 25"/>
          <p:cNvSpPr/>
          <p:nvPr/>
        </p:nvSpPr>
        <p:spPr>
          <a:xfrm>
            <a:off x="1214414" y="1214422"/>
            <a:ext cx="1214446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Math</a:t>
            </a:r>
            <a:endParaRPr lang="cs-CZ" dirty="0"/>
          </a:p>
        </p:txBody>
      </p:sp>
      <p:sp>
        <p:nvSpPr>
          <p:cNvPr id="27" name="Rounded Rectangle 26"/>
          <p:cNvSpPr/>
          <p:nvPr/>
        </p:nvSpPr>
        <p:spPr>
          <a:xfrm>
            <a:off x="3786182" y="714356"/>
            <a:ext cx="1214446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DateTime</a:t>
            </a:r>
            <a:endParaRPr lang="cs-CZ" dirty="0"/>
          </a:p>
        </p:txBody>
      </p:sp>
      <p:sp>
        <p:nvSpPr>
          <p:cNvPr id="28" name="Rounded Rectangle 27"/>
          <p:cNvSpPr/>
          <p:nvPr/>
        </p:nvSpPr>
        <p:spPr>
          <a:xfrm>
            <a:off x="2500298" y="1214422"/>
            <a:ext cx="1214446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TimeSpan</a:t>
            </a:r>
            <a:endParaRPr lang="cs-CZ" dirty="0"/>
          </a:p>
        </p:txBody>
      </p:sp>
      <p:sp>
        <p:nvSpPr>
          <p:cNvPr id="29" name="Rounded Rectangle 28"/>
          <p:cNvSpPr/>
          <p:nvPr/>
        </p:nvSpPr>
        <p:spPr>
          <a:xfrm>
            <a:off x="5072066" y="1214422"/>
            <a:ext cx="1214446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Type</a:t>
            </a:r>
            <a:endParaRPr lang="cs-CZ" dirty="0"/>
          </a:p>
        </p:txBody>
      </p:sp>
      <p:sp>
        <p:nvSpPr>
          <p:cNvPr id="31" name="Rounded Rectangle 30"/>
          <p:cNvSpPr/>
          <p:nvPr/>
        </p:nvSpPr>
        <p:spPr>
          <a:xfrm>
            <a:off x="3786182" y="1214422"/>
            <a:ext cx="1214446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TimeZone</a:t>
            </a:r>
            <a:endParaRPr lang="cs-CZ" dirty="0"/>
          </a:p>
        </p:txBody>
      </p:sp>
      <p:sp>
        <p:nvSpPr>
          <p:cNvPr id="32" name="Rounded Rectangle 31"/>
          <p:cNvSpPr/>
          <p:nvPr/>
        </p:nvSpPr>
        <p:spPr>
          <a:xfrm>
            <a:off x="6357950" y="1214422"/>
            <a:ext cx="2500330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WeakReference</a:t>
            </a:r>
            <a:endParaRPr lang="cs-CZ" dirty="0"/>
          </a:p>
        </p:txBody>
      </p:sp>
      <p:sp>
        <p:nvSpPr>
          <p:cNvPr id="33" name="Rounded Rectangle 32"/>
          <p:cNvSpPr/>
          <p:nvPr/>
        </p:nvSpPr>
        <p:spPr>
          <a:xfrm>
            <a:off x="214282" y="2571744"/>
            <a:ext cx="3286148" cy="571504"/>
          </a:xfrm>
          <a:prstGeom prst="roundRect">
            <a:avLst>
              <a:gd name="adj" fmla="val 824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cs-CZ" dirty="0" smtClean="0">
                <a:solidFill>
                  <a:schemeClr val="tx1"/>
                </a:solidFill>
              </a:rPr>
              <a:t>System.Collections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214546" y="2643182"/>
            <a:ext cx="1214446" cy="428628"/>
          </a:xfrm>
          <a:prstGeom prst="roundRect">
            <a:avLst>
              <a:gd name="adj" fmla="val 8246"/>
            </a:avLst>
          </a:prstGeom>
          <a:gradFill>
            <a:gsLst>
              <a:gs pos="0">
                <a:srgbClr val="FFFFFF"/>
              </a:gs>
              <a:gs pos="49000">
                <a:srgbClr val="FFFF99"/>
              </a:gs>
              <a:gs pos="49100">
                <a:srgbClr val="FFFF00"/>
              </a:gs>
              <a:gs pos="92000">
                <a:srgbClr val="FFFF99"/>
              </a:gs>
              <a:gs pos="100000">
                <a:srgbClr val="FFFF99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ArrayList</a:t>
            </a:r>
            <a:endParaRPr lang="cs-CZ" dirty="0"/>
          </a:p>
        </p:txBody>
      </p:sp>
      <p:sp>
        <p:nvSpPr>
          <p:cNvPr id="35" name="Rounded Rectangle 34"/>
          <p:cNvSpPr/>
          <p:nvPr/>
        </p:nvSpPr>
        <p:spPr>
          <a:xfrm>
            <a:off x="214282" y="3286124"/>
            <a:ext cx="3286148" cy="571504"/>
          </a:xfrm>
          <a:prstGeom prst="roundRect">
            <a:avLst>
              <a:gd name="adj" fmla="val 824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cs-CZ" dirty="0" smtClean="0">
                <a:solidFill>
                  <a:schemeClr val="tx1"/>
                </a:solidFill>
              </a:rPr>
              <a:t>System.Diagnostics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214546" y="3357562"/>
            <a:ext cx="1214446" cy="428628"/>
          </a:xfrm>
          <a:prstGeom prst="roundRect">
            <a:avLst>
              <a:gd name="adj" fmla="val 8246"/>
            </a:avLst>
          </a:prstGeom>
          <a:gradFill>
            <a:gsLst>
              <a:gs pos="0">
                <a:srgbClr val="FFFFFF"/>
              </a:gs>
              <a:gs pos="49000">
                <a:srgbClr val="FFFF99"/>
              </a:gs>
              <a:gs pos="49100">
                <a:srgbClr val="FFFF00"/>
              </a:gs>
              <a:gs pos="92000">
                <a:srgbClr val="FFFF99"/>
              </a:gs>
              <a:gs pos="100000">
                <a:srgbClr val="FFFF99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Debugger</a:t>
            </a:r>
            <a:endParaRPr lang="cs-CZ" dirty="0"/>
          </a:p>
        </p:txBody>
      </p:sp>
      <p:sp>
        <p:nvSpPr>
          <p:cNvPr id="37" name="Rounded Rectangle 36"/>
          <p:cNvSpPr/>
          <p:nvPr/>
        </p:nvSpPr>
        <p:spPr>
          <a:xfrm>
            <a:off x="214282" y="1857364"/>
            <a:ext cx="8715436" cy="571504"/>
          </a:xfrm>
          <a:prstGeom prst="roundRect">
            <a:avLst>
              <a:gd name="adj" fmla="val 824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cs-CZ" dirty="0" smtClean="0">
                <a:solidFill>
                  <a:schemeClr val="tx1"/>
                </a:solidFill>
              </a:rPr>
              <a:t>System.Globalization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357422" y="1928802"/>
            <a:ext cx="1500198" cy="428628"/>
          </a:xfrm>
          <a:prstGeom prst="roundRect">
            <a:avLst>
              <a:gd name="adj" fmla="val 8246"/>
            </a:avLst>
          </a:prstGeom>
          <a:gradFill>
            <a:gsLst>
              <a:gs pos="0">
                <a:srgbClr val="FFFFFF"/>
              </a:gs>
              <a:gs pos="49000">
                <a:srgbClr val="FFFF99"/>
              </a:gs>
              <a:gs pos="49100">
                <a:srgbClr val="FFFF00"/>
              </a:gs>
              <a:gs pos="92000">
                <a:srgbClr val="FFFF99"/>
              </a:gs>
              <a:gs pos="100000">
                <a:srgbClr val="FFFF99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CultureInfo</a:t>
            </a:r>
            <a:endParaRPr lang="cs-CZ" dirty="0"/>
          </a:p>
        </p:txBody>
      </p:sp>
      <p:sp>
        <p:nvSpPr>
          <p:cNvPr id="39" name="Rounded Rectangle 38"/>
          <p:cNvSpPr/>
          <p:nvPr/>
        </p:nvSpPr>
        <p:spPr>
          <a:xfrm>
            <a:off x="4000496" y="1928802"/>
            <a:ext cx="1500198" cy="428628"/>
          </a:xfrm>
          <a:prstGeom prst="roundRect">
            <a:avLst>
              <a:gd name="adj" fmla="val 8246"/>
            </a:avLst>
          </a:prstGeom>
          <a:gradFill>
            <a:gsLst>
              <a:gs pos="0">
                <a:srgbClr val="FFFFFF"/>
              </a:gs>
              <a:gs pos="49000">
                <a:srgbClr val="FFFF99"/>
              </a:gs>
              <a:gs pos="49100">
                <a:srgbClr val="FFFF00"/>
              </a:gs>
              <a:gs pos="92000">
                <a:srgbClr val="FFFF99"/>
              </a:gs>
              <a:gs pos="100000">
                <a:srgbClr val="FFFF99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DaylightTime</a:t>
            </a:r>
            <a:endParaRPr lang="cs-CZ" dirty="0"/>
          </a:p>
        </p:txBody>
      </p:sp>
      <p:sp>
        <p:nvSpPr>
          <p:cNvPr id="40" name="Rounded Rectangle 39"/>
          <p:cNvSpPr/>
          <p:nvPr/>
        </p:nvSpPr>
        <p:spPr>
          <a:xfrm>
            <a:off x="3643306" y="3286124"/>
            <a:ext cx="2928958" cy="571504"/>
          </a:xfrm>
          <a:prstGeom prst="roundRect">
            <a:avLst>
              <a:gd name="adj" fmla="val 824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cs-CZ" dirty="0" smtClean="0">
                <a:solidFill>
                  <a:schemeClr val="tx1"/>
                </a:solidFill>
              </a:rPr>
              <a:t>System.IO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929190" y="3357562"/>
            <a:ext cx="1571636" cy="428628"/>
          </a:xfrm>
          <a:prstGeom prst="roundRect">
            <a:avLst>
              <a:gd name="adj" fmla="val 8246"/>
            </a:avLst>
          </a:prstGeom>
          <a:gradFill>
            <a:gsLst>
              <a:gs pos="0">
                <a:srgbClr val="FFFFFF"/>
              </a:gs>
              <a:gs pos="49000">
                <a:srgbClr val="FFFF99"/>
              </a:gs>
              <a:gs pos="49100">
                <a:srgbClr val="FFFF00"/>
              </a:gs>
              <a:gs pos="92000">
                <a:srgbClr val="FFFF99"/>
              </a:gs>
              <a:gs pos="100000">
                <a:srgbClr val="FFFF99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Stream</a:t>
            </a:r>
            <a:endParaRPr lang="cs-CZ" dirty="0"/>
          </a:p>
        </p:txBody>
      </p:sp>
      <p:sp>
        <p:nvSpPr>
          <p:cNvPr id="42" name="Rounded Rectangle 41"/>
          <p:cNvSpPr/>
          <p:nvPr/>
        </p:nvSpPr>
        <p:spPr>
          <a:xfrm>
            <a:off x="3643306" y="2571744"/>
            <a:ext cx="2928958" cy="571504"/>
          </a:xfrm>
          <a:prstGeom prst="roundRect">
            <a:avLst>
              <a:gd name="adj" fmla="val 824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cs-CZ" dirty="0" smtClean="0">
                <a:solidFill>
                  <a:schemeClr val="tx1"/>
                </a:solidFill>
              </a:rPr>
              <a:t>System.Text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929190" y="2643182"/>
            <a:ext cx="1571636" cy="428628"/>
          </a:xfrm>
          <a:prstGeom prst="roundRect">
            <a:avLst>
              <a:gd name="adj" fmla="val 8246"/>
            </a:avLst>
          </a:prstGeom>
          <a:gradFill>
            <a:gsLst>
              <a:gs pos="0">
                <a:srgbClr val="FFFFFF"/>
              </a:gs>
              <a:gs pos="49000">
                <a:srgbClr val="FFFF99"/>
              </a:gs>
              <a:gs pos="49100">
                <a:srgbClr val="FFFF00"/>
              </a:gs>
              <a:gs pos="92000">
                <a:srgbClr val="FFFF99"/>
              </a:gs>
              <a:gs pos="100000">
                <a:srgbClr val="FFFF99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UTF8Encoding</a:t>
            </a:r>
            <a:endParaRPr lang="cs-CZ" dirty="0"/>
          </a:p>
        </p:txBody>
      </p:sp>
      <p:sp>
        <p:nvSpPr>
          <p:cNvPr id="44" name="Rounded Rectangle 43"/>
          <p:cNvSpPr/>
          <p:nvPr/>
        </p:nvSpPr>
        <p:spPr>
          <a:xfrm>
            <a:off x="5643570" y="1928802"/>
            <a:ext cx="3214710" cy="428628"/>
          </a:xfrm>
          <a:prstGeom prst="roundRect">
            <a:avLst>
              <a:gd name="adj" fmla="val 8246"/>
            </a:avLst>
          </a:prstGeom>
          <a:gradFill>
            <a:gsLst>
              <a:gs pos="0">
                <a:srgbClr val="FFFFFF"/>
              </a:gs>
              <a:gs pos="49000">
                <a:srgbClr val="FFFF99"/>
              </a:gs>
              <a:gs pos="49100">
                <a:srgbClr val="FFFF00"/>
              </a:gs>
              <a:gs pos="92000">
                <a:srgbClr val="FFFF99"/>
              </a:gs>
              <a:gs pos="100000">
                <a:srgbClr val="FFFF99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DateTime/Number FormatInfo</a:t>
            </a:r>
            <a:endParaRPr lang="cs-CZ" dirty="0"/>
          </a:p>
        </p:txBody>
      </p:sp>
      <p:sp>
        <p:nvSpPr>
          <p:cNvPr id="45" name="Rounded Rectangle 44"/>
          <p:cNvSpPr/>
          <p:nvPr/>
        </p:nvSpPr>
        <p:spPr>
          <a:xfrm>
            <a:off x="214282" y="4000504"/>
            <a:ext cx="7572428" cy="571504"/>
          </a:xfrm>
          <a:prstGeom prst="roundRect">
            <a:avLst>
              <a:gd name="adj" fmla="val 824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cs-CZ" dirty="0" smtClean="0">
                <a:solidFill>
                  <a:schemeClr val="bg1"/>
                </a:solidFill>
              </a:rPr>
              <a:t>System.Reflection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214546" y="4071942"/>
            <a:ext cx="1214446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Assembly</a:t>
            </a:r>
            <a:endParaRPr lang="cs-CZ" dirty="0"/>
          </a:p>
        </p:txBody>
      </p:sp>
      <p:sp>
        <p:nvSpPr>
          <p:cNvPr id="48" name="Rounded Rectangle 47"/>
          <p:cNvSpPr/>
          <p:nvPr/>
        </p:nvSpPr>
        <p:spPr>
          <a:xfrm>
            <a:off x="3500430" y="4071942"/>
            <a:ext cx="1214446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FieldInfo</a:t>
            </a:r>
            <a:endParaRPr lang="cs-CZ" dirty="0"/>
          </a:p>
        </p:txBody>
      </p:sp>
      <p:sp>
        <p:nvSpPr>
          <p:cNvPr id="49" name="Rounded Rectangle 48"/>
          <p:cNvSpPr/>
          <p:nvPr/>
        </p:nvSpPr>
        <p:spPr>
          <a:xfrm>
            <a:off x="4786314" y="4071942"/>
            <a:ext cx="1428760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MethodInfo</a:t>
            </a:r>
            <a:endParaRPr lang="cs-CZ" dirty="0"/>
          </a:p>
        </p:txBody>
      </p:sp>
      <p:sp>
        <p:nvSpPr>
          <p:cNvPr id="50" name="Rounded Rectangle 49"/>
          <p:cNvSpPr/>
          <p:nvPr/>
        </p:nvSpPr>
        <p:spPr>
          <a:xfrm>
            <a:off x="6286512" y="4071942"/>
            <a:ext cx="1428760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PropertyInfo</a:t>
            </a:r>
            <a:endParaRPr lang="cs-CZ" dirty="0"/>
          </a:p>
        </p:txBody>
      </p:sp>
      <p:sp>
        <p:nvSpPr>
          <p:cNvPr id="51" name="Rounded Rectangle 50"/>
          <p:cNvSpPr/>
          <p:nvPr/>
        </p:nvSpPr>
        <p:spPr>
          <a:xfrm>
            <a:off x="214282" y="4714884"/>
            <a:ext cx="6072230" cy="1071570"/>
          </a:xfrm>
          <a:prstGeom prst="roundRect">
            <a:avLst>
              <a:gd name="adj" fmla="val 824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cs-CZ" dirty="0" smtClean="0">
                <a:solidFill>
                  <a:schemeClr val="bg1"/>
                </a:solidFill>
              </a:rPr>
              <a:t>System.Threading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214546" y="4786322"/>
            <a:ext cx="1214446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Thread</a:t>
            </a:r>
            <a:endParaRPr lang="cs-CZ" dirty="0"/>
          </a:p>
        </p:txBody>
      </p:sp>
      <p:sp>
        <p:nvSpPr>
          <p:cNvPr id="53" name="Rounded Rectangle 52"/>
          <p:cNvSpPr/>
          <p:nvPr/>
        </p:nvSpPr>
        <p:spPr>
          <a:xfrm>
            <a:off x="3500430" y="4786322"/>
            <a:ext cx="1214446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Timer</a:t>
            </a:r>
            <a:endParaRPr lang="cs-CZ" dirty="0"/>
          </a:p>
        </p:txBody>
      </p:sp>
      <p:sp>
        <p:nvSpPr>
          <p:cNvPr id="54" name="Rounded Rectangle 53"/>
          <p:cNvSpPr/>
          <p:nvPr/>
        </p:nvSpPr>
        <p:spPr>
          <a:xfrm>
            <a:off x="4786314" y="4786322"/>
            <a:ext cx="1428760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Interlocked</a:t>
            </a:r>
            <a:endParaRPr lang="cs-CZ" dirty="0"/>
          </a:p>
        </p:txBody>
      </p:sp>
      <p:sp>
        <p:nvSpPr>
          <p:cNvPr id="56" name="Rounded Rectangle 55"/>
          <p:cNvSpPr/>
          <p:nvPr/>
        </p:nvSpPr>
        <p:spPr>
          <a:xfrm>
            <a:off x="2214546" y="5286388"/>
            <a:ext cx="1857388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AutoResetEvent</a:t>
            </a:r>
            <a:endParaRPr lang="cs-CZ" dirty="0"/>
          </a:p>
        </p:txBody>
      </p:sp>
      <p:sp>
        <p:nvSpPr>
          <p:cNvPr id="57" name="Rounded Rectangle 56"/>
          <p:cNvSpPr/>
          <p:nvPr/>
        </p:nvSpPr>
        <p:spPr>
          <a:xfrm>
            <a:off x="4143372" y="5286388"/>
            <a:ext cx="2071702" cy="428628"/>
          </a:xfrm>
          <a:prstGeom prst="roundRect">
            <a:avLst>
              <a:gd name="adj" fmla="val 824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ManualResetEvent</a:t>
            </a:r>
            <a:endParaRPr lang="cs-CZ" dirty="0"/>
          </a:p>
        </p:txBody>
      </p:sp>
      <p:sp>
        <p:nvSpPr>
          <p:cNvPr id="58" name="Rounded Rectangle 57"/>
          <p:cNvSpPr/>
          <p:nvPr/>
        </p:nvSpPr>
        <p:spPr>
          <a:xfrm>
            <a:off x="6715140" y="2571744"/>
            <a:ext cx="2214578" cy="1285884"/>
          </a:xfrm>
          <a:prstGeom prst="roundRect">
            <a:avLst>
              <a:gd name="adj" fmla="val 824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</a:rPr>
              <a:t>System.Resources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786578" y="3357562"/>
            <a:ext cx="2071702" cy="428628"/>
          </a:xfrm>
          <a:prstGeom prst="roundRect">
            <a:avLst>
              <a:gd name="adj" fmla="val 8246"/>
            </a:avLst>
          </a:prstGeom>
          <a:gradFill>
            <a:gsLst>
              <a:gs pos="0">
                <a:srgbClr val="FFFFFF"/>
              </a:gs>
              <a:gs pos="49000">
                <a:srgbClr val="FFFF99"/>
              </a:gs>
              <a:gs pos="49100">
                <a:srgbClr val="FFFF00"/>
              </a:gs>
              <a:gs pos="92000">
                <a:srgbClr val="FFFF99"/>
              </a:gs>
              <a:gs pos="100000">
                <a:srgbClr val="FFFF99"/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ResourceManager</a:t>
            </a:r>
            <a:endParaRPr lang="cs-CZ" dirty="0"/>
          </a:p>
        </p:txBody>
      </p:sp>
      <p:sp>
        <p:nvSpPr>
          <p:cNvPr id="60" name="Rounded Rectangle 59"/>
          <p:cNvSpPr/>
          <p:nvPr/>
        </p:nvSpPr>
        <p:spPr>
          <a:xfrm>
            <a:off x="6786578" y="4714884"/>
            <a:ext cx="2143140" cy="1071570"/>
          </a:xfrm>
          <a:prstGeom prst="roundRect">
            <a:avLst>
              <a:gd name="adj" fmla="val 824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System.Net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System.Net.Sockets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School\Programovací večery\.NET Micro Framework\Propagation\Resources\Images\imag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19100"/>
          </a:xfrm>
          <a:prstGeom prst="rect">
            <a:avLst/>
          </a:prstGeom>
          <a:noFill/>
        </p:spPr>
      </p:pic>
      <p:pic>
        <p:nvPicPr>
          <p:cNvPr id="12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/>
          <a:srcRect b="49999"/>
          <a:stretch>
            <a:fillRect/>
          </a:stretch>
        </p:blipFill>
        <p:spPr bwMode="auto">
          <a:xfrm>
            <a:off x="9593" y="6072182"/>
            <a:ext cx="9124814" cy="78581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3455" y="24884"/>
            <a:ext cx="1710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SPOT Library 2.0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214818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Znatelná omezení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28662" y="2071678"/>
            <a:ext cx="2500330" cy="428628"/>
          </a:xfrm>
          <a:prstGeom prst="roundRect">
            <a:avLst>
              <a:gd name="adj" fmla="val 82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System.Web</a:t>
            </a:r>
            <a:endParaRPr lang="cs-CZ" dirty="0"/>
          </a:p>
        </p:txBody>
      </p:sp>
      <p:sp>
        <p:nvSpPr>
          <p:cNvPr id="9" name="Rounded Rectangle 8"/>
          <p:cNvSpPr/>
          <p:nvPr/>
        </p:nvSpPr>
        <p:spPr>
          <a:xfrm>
            <a:off x="928662" y="1071546"/>
            <a:ext cx="2500330" cy="428628"/>
          </a:xfrm>
          <a:prstGeom prst="roundRect">
            <a:avLst>
              <a:gd name="adj" fmla="val 82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System.Data</a:t>
            </a:r>
            <a:endParaRPr lang="cs-CZ" dirty="0"/>
          </a:p>
        </p:txBody>
      </p:sp>
      <p:sp>
        <p:nvSpPr>
          <p:cNvPr id="10" name="Rounded Rectangle 9"/>
          <p:cNvSpPr/>
          <p:nvPr/>
        </p:nvSpPr>
        <p:spPr>
          <a:xfrm>
            <a:off x="928662" y="1571612"/>
            <a:ext cx="2500330" cy="428628"/>
          </a:xfrm>
          <a:prstGeom prst="roundRect">
            <a:avLst>
              <a:gd name="adj" fmla="val 82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System.Xml</a:t>
            </a:r>
            <a:endParaRPr lang="cs-CZ" dirty="0"/>
          </a:p>
        </p:txBody>
      </p:sp>
      <p:sp>
        <p:nvSpPr>
          <p:cNvPr id="15" name="Rounded Rectangle 14"/>
          <p:cNvSpPr/>
          <p:nvPr/>
        </p:nvSpPr>
        <p:spPr>
          <a:xfrm>
            <a:off x="928662" y="2571744"/>
            <a:ext cx="2500330" cy="428628"/>
          </a:xfrm>
          <a:prstGeom prst="roundRect">
            <a:avLst>
              <a:gd name="adj" fmla="val 82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System.Windows.Forms</a:t>
            </a:r>
            <a:endParaRPr lang="cs-CZ" dirty="0"/>
          </a:p>
        </p:txBody>
      </p:sp>
      <p:sp>
        <p:nvSpPr>
          <p:cNvPr id="16" name="Rounded Rectangle 15"/>
          <p:cNvSpPr/>
          <p:nvPr/>
        </p:nvSpPr>
        <p:spPr>
          <a:xfrm>
            <a:off x="928662" y="3071810"/>
            <a:ext cx="2500330" cy="428628"/>
          </a:xfrm>
          <a:prstGeom prst="roundRect">
            <a:avLst>
              <a:gd name="adj" fmla="val 82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System.Runtime</a:t>
            </a:r>
            <a:endParaRPr lang="cs-CZ" dirty="0"/>
          </a:p>
        </p:txBody>
      </p:sp>
      <p:sp>
        <p:nvSpPr>
          <p:cNvPr id="17" name="Rounded Rectangle 16"/>
          <p:cNvSpPr/>
          <p:nvPr/>
        </p:nvSpPr>
        <p:spPr>
          <a:xfrm>
            <a:off x="928662" y="3571876"/>
            <a:ext cx="2500330" cy="428628"/>
          </a:xfrm>
          <a:prstGeom prst="roundRect">
            <a:avLst>
              <a:gd name="adj" fmla="val 82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System.CodeDom</a:t>
            </a:r>
            <a:endParaRPr lang="cs-CZ" dirty="0"/>
          </a:p>
        </p:txBody>
      </p:sp>
      <p:sp>
        <p:nvSpPr>
          <p:cNvPr id="44" name="TextBox 43"/>
          <p:cNvSpPr txBox="1"/>
          <p:nvPr/>
        </p:nvSpPr>
        <p:spPr>
          <a:xfrm>
            <a:off x="214282" y="57148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Vypuštěné namespace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14282" y="4613585"/>
            <a:ext cx="4429156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chybí podpora </a:t>
            </a:r>
            <a:r>
              <a:rPr lang="cs-CZ" i="1" dirty="0" smtClean="0"/>
              <a:t>generics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nejsou </a:t>
            </a:r>
            <a:r>
              <a:rPr lang="cs-CZ" i="1" dirty="0" smtClean="0"/>
              <a:t>Parse</a:t>
            </a:r>
            <a:r>
              <a:rPr lang="cs-CZ" dirty="0" smtClean="0"/>
              <a:t> ani </a:t>
            </a:r>
            <a:r>
              <a:rPr lang="cs-CZ" i="1" dirty="0" smtClean="0"/>
              <a:t>TryParse</a:t>
            </a:r>
            <a:r>
              <a:rPr lang="cs-CZ" dirty="0" smtClean="0"/>
              <a:t> metody</a:t>
            </a:r>
            <a:endParaRPr lang="cs-CZ" i="1" dirty="0" smtClean="0"/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pouze jednorozměrná pole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žádný </a:t>
            </a:r>
            <a:r>
              <a:rPr lang="cs-CZ" i="1" dirty="0" smtClean="0"/>
              <a:t>unsafe</a:t>
            </a:r>
            <a:r>
              <a:rPr lang="cs-CZ" dirty="0" smtClean="0"/>
              <a:t> mód, ani </a:t>
            </a:r>
            <a:r>
              <a:rPr lang="cs-CZ" i="1" dirty="0" smtClean="0"/>
              <a:t>platform invoke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00628" y="57148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Přidané namespace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500694" y="1000108"/>
            <a:ext cx="3286148" cy="428628"/>
          </a:xfrm>
          <a:prstGeom prst="roundRect">
            <a:avLst>
              <a:gd name="adj" fmla="val 82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Microsoft.SPOT</a:t>
            </a:r>
            <a:endParaRPr lang="cs-CZ" dirty="0"/>
          </a:p>
        </p:txBody>
      </p:sp>
      <p:sp>
        <p:nvSpPr>
          <p:cNvPr id="50" name="Rounded Rectangle 49"/>
          <p:cNvSpPr/>
          <p:nvPr/>
        </p:nvSpPr>
        <p:spPr>
          <a:xfrm>
            <a:off x="5500694" y="3357562"/>
            <a:ext cx="3286148" cy="428628"/>
          </a:xfrm>
          <a:prstGeom prst="roundRect">
            <a:avLst>
              <a:gd name="adj" fmla="val 82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Microsoft.SPOT.Input</a:t>
            </a:r>
            <a:endParaRPr lang="cs-CZ" dirty="0"/>
          </a:p>
        </p:txBody>
      </p:sp>
      <p:sp>
        <p:nvSpPr>
          <p:cNvPr id="51" name="Rounded Rectangle 50"/>
          <p:cNvSpPr/>
          <p:nvPr/>
        </p:nvSpPr>
        <p:spPr>
          <a:xfrm>
            <a:off x="5500694" y="3857628"/>
            <a:ext cx="3286148" cy="428628"/>
          </a:xfrm>
          <a:prstGeom prst="roundRect">
            <a:avLst>
              <a:gd name="adj" fmla="val 82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Microsoft.SPOT.Messaging</a:t>
            </a:r>
            <a:endParaRPr lang="cs-CZ" dirty="0"/>
          </a:p>
        </p:txBody>
      </p:sp>
      <p:sp>
        <p:nvSpPr>
          <p:cNvPr id="52" name="Rounded Rectangle 51"/>
          <p:cNvSpPr/>
          <p:nvPr/>
        </p:nvSpPr>
        <p:spPr>
          <a:xfrm>
            <a:off x="5500694" y="4357694"/>
            <a:ext cx="3286148" cy="428628"/>
          </a:xfrm>
          <a:prstGeom prst="roundRect">
            <a:avLst>
              <a:gd name="adj" fmla="val 8246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Microsoft.SPOT.Net</a:t>
            </a:r>
            <a:endParaRPr lang="cs-CZ" dirty="0"/>
          </a:p>
        </p:txBody>
      </p:sp>
      <p:grpSp>
        <p:nvGrpSpPr>
          <p:cNvPr id="65" name="Group 64"/>
          <p:cNvGrpSpPr/>
          <p:nvPr/>
        </p:nvGrpSpPr>
        <p:grpSpPr>
          <a:xfrm>
            <a:off x="5500694" y="1500174"/>
            <a:ext cx="3286148" cy="857256"/>
            <a:chOff x="5500694" y="1500174"/>
            <a:chExt cx="3286148" cy="857256"/>
          </a:xfrm>
        </p:grpSpPr>
        <p:sp>
          <p:nvSpPr>
            <p:cNvPr id="48" name="Rounded Rectangle 47"/>
            <p:cNvSpPr/>
            <p:nvPr/>
          </p:nvSpPr>
          <p:spPr>
            <a:xfrm>
              <a:off x="5500694" y="1500174"/>
              <a:ext cx="3286148" cy="857256"/>
            </a:xfrm>
            <a:prstGeom prst="roundRect">
              <a:avLst>
                <a:gd name="adj" fmla="val 8246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cs-CZ" dirty="0" smtClean="0"/>
                <a:t>Microsoft.SPOT.Cryptography</a:t>
              </a:r>
              <a:endParaRPr lang="cs-CZ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572132" y="1928802"/>
              <a:ext cx="1571636" cy="357190"/>
            </a:xfrm>
            <a:prstGeom prst="roundRect">
              <a:avLst/>
            </a:prstGeom>
            <a:ln w="31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RSA</a:t>
              </a:r>
              <a:endParaRPr lang="cs-CZ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143768" y="1928802"/>
              <a:ext cx="1570390" cy="357190"/>
            </a:xfrm>
            <a:prstGeom prst="roundRect">
              <a:avLst/>
            </a:prstGeom>
            <a:ln w="31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XTEA</a:t>
              </a:r>
              <a:endParaRPr lang="cs-CZ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500694" y="2428868"/>
            <a:ext cx="3286148" cy="857256"/>
            <a:chOff x="5500694" y="2428868"/>
            <a:chExt cx="3286148" cy="857256"/>
          </a:xfrm>
        </p:grpSpPr>
        <p:sp>
          <p:nvSpPr>
            <p:cNvPr id="49" name="Rounded Rectangle 48"/>
            <p:cNvSpPr/>
            <p:nvPr/>
          </p:nvSpPr>
          <p:spPr>
            <a:xfrm>
              <a:off x="5500694" y="2428868"/>
              <a:ext cx="3286148" cy="857256"/>
            </a:xfrm>
            <a:prstGeom prst="roundRect">
              <a:avLst>
                <a:gd name="adj" fmla="val 8246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cs-CZ" dirty="0" smtClean="0"/>
                <a:t>Microsoft.SPOT.Hardware</a:t>
              </a:r>
              <a:endParaRPr lang="cs-CZ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572132" y="2857496"/>
              <a:ext cx="784800" cy="357190"/>
            </a:xfrm>
            <a:prstGeom prst="roundRect">
              <a:avLst/>
            </a:prstGeom>
            <a:ln w="31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GPIO</a:t>
              </a:r>
              <a:endParaRPr lang="cs-CZ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357950" y="2857496"/>
              <a:ext cx="785818" cy="357190"/>
            </a:xfrm>
            <a:prstGeom prst="roundRect">
              <a:avLst/>
            </a:prstGeom>
            <a:ln w="31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UART</a:t>
              </a:r>
              <a:endParaRPr lang="cs-CZ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143768" y="2857496"/>
              <a:ext cx="784800" cy="357190"/>
            </a:xfrm>
            <a:prstGeom prst="roundRect">
              <a:avLst/>
            </a:prstGeom>
            <a:ln w="31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SPI</a:t>
              </a:r>
              <a:endParaRPr lang="cs-CZ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7929586" y="2857496"/>
              <a:ext cx="784800" cy="357190"/>
            </a:xfrm>
            <a:prstGeom prst="roundRect">
              <a:avLst/>
            </a:prstGeom>
            <a:ln w="31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I</a:t>
              </a:r>
              <a:r>
                <a:rPr lang="cs-CZ" baseline="30000" dirty="0" smtClean="0"/>
                <a:t>2</a:t>
              </a:r>
              <a:r>
                <a:rPr lang="cs-CZ" dirty="0" smtClean="0"/>
                <a:t>C</a:t>
              </a:r>
              <a:endParaRPr lang="cs-CZ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500694" y="4857760"/>
            <a:ext cx="3286148" cy="785818"/>
            <a:chOff x="5500694" y="4857760"/>
            <a:chExt cx="3286148" cy="785818"/>
          </a:xfrm>
        </p:grpSpPr>
        <p:sp>
          <p:nvSpPr>
            <p:cNvPr id="53" name="Rounded Rectangle 52"/>
            <p:cNvSpPr/>
            <p:nvPr/>
          </p:nvSpPr>
          <p:spPr>
            <a:xfrm>
              <a:off x="5500694" y="4857760"/>
              <a:ext cx="3286148" cy="785818"/>
            </a:xfrm>
            <a:prstGeom prst="roundRect">
              <a:avLst>
                <a:gd name="adj" fmla="val 8246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cs-CZ" dirty="0" smtClean="0"/>
                <a:t>Microsoft.SPOT.Presentation</a:t>
              </a:r>
              <a:endParaRPr lang="cs-CZ" dirty="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572132" y="5214950"/>
              <a:ext cx="1071570" cy="357190"/>
            </a:xfrm>
            <a:prstGeom prst="roundRect">
              <a:avLst/>
            </a:prstGeom>
            <a:ln w="31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Controls</a:t>
              </a:r>
              <a:endParaRPr lang="cs-CZ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6643702" y="5214950"/>
              <a:ext cx="1001362" cy="357190"/>
            </a:xfrm>
            <a:prstGeom prst="roundRect">
              <a:avLst/>
            </a:prstGeom>
            <a:ln w="31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Media</a:t>
              </a:r>
              <a:endParaRPr lang="cs-CZ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7643834" y="5214950"/>
              <a:ext cx="1071570" cy="357190"/>
            </a:xfrm>
            <a:prstGeom prst="roundRect">
              <a:avLst/>
            </a:prstGeom>
            <a:ln w="31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Shapes</a:t>
              </a:r>
              <a:endParaRPr lang="cs-CZ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44" grpId="0"/>
      <p:bldP spid="45" grpId="0" uiExpand="1" build="p" advAuto="0"/>
      <p:bldP spid="46" grpId="0"/>
      <p:bldP spid="47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School\Programovací večery\.NET Micro Framework\Propagation\Resources\Images\imag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19100"/>
          </a:xfrm>
          <a:prstGeom prst="rect">
            <a:avLst/>
          </a:prstGeom>
          <a:noFill/>
        </p:spPr>
      </p:pic>
      <p:pic>
        <p:nvPicPr>
          <p:cNvPr id="12" name="Picture 3" descr="I:\School\Programovací večery\.NET Micro Framework\Propagation\Resources\Images\image_5.jpg"/>
          <p:cNvPicPr>
            <a:picLocks noChangeAspect="1" noChangeArrowheads="1"/>
          </p:cNvPicPr>
          <p:nvPr/>
        </p:nvPicPr>
        <p:blipFill>
          <a:blip r:embed="rId4"/>
          <a:srcRect b="49999"/>
          <a:stretch>
            <a:fillRect/>
          </a:stretch>
        </p:blipFill>
        <p:spPr bwMode="auto">
          <a:xfrm>
            <a:off x="9593" y="6072182"/>
            <a:ext cx="9124814" cy="78581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0273"/>
            <a:ext cx="400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.NET Micro Framework</a:t>
            </a:r>
            <a:endParaRPr lang="cs-C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9498" y="24884"/>
            <a:ext cx="279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  <a:latin typeface="+mj-lt"/>
              </a:rPr>
              <a:t>Portování a licenční politika</a:t>
            </a:r>
            <a:endParaRPr lang="cs-CZ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714356"/>
            <a:ext cx="86439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.NET Micro Framework Technology Porting Agreement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nutný k vytvoření vlastního zařízení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zdrojové kódy HAL, PAL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dokumentace a příklady portování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licenční poplatek $2500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2786058"/>
            <a:ext cx="86439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spcAft>
                <a:spcPts val="300"/>
              </a:spcAft>
              <a:buClr>
                <a:srgbClr val="FF9900"/>
              </a:buClr>
              <a:buSzPct val="120000"/>
              <a:buFont typeface="Arial" pitchFamily="34" charset="0"/>
              <a:buChar char="•"/>
            </a:pPr>
            <a:r>
              <a:rPr lang="cs-CZ" sz="2400" dirty="0" smtClean="0"/>
              <a:t>Poplatky a potřebné licence pro vývoj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SDK k dispozici zdarma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vyžaduje Microsoft Visual Studio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žádné další poplatky za vývoj a testování</a:t>
            </a:r>
          </a:p>
          <a:p>
            <a:pPr lvl="2" indent="-252000">
              <a:spcAft>
                <a:spcPts val="300"/>
              </a:spcAft>
              <a:buClr>
                <a:srgbClr val="FF9900"/>
              </a:buClr>
              <a:buSzPct val="120000"/>
            </a:pPr>
            <a:r>
              <a:rPr lang="cs-CZ" dirty="0" smtClean="0"/>
              <a:t>- platí se za distribuci zařízení s runtime, dle množství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008000"/>
      </a:hlink>
      <a:folHlink>
        <a:srgbClr val="008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0070C0"/>
    </a:hlink>
    <a:folHlink>
      <a:srgbClr val="007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13958</TotalTime>
  <Words>1726</Words>
  <Application>Microsoft Office PowerPoint</Application>
  <PresentationFormat>On-screen Show (4:3)</PresentationFormat>
  <Paragraphs>577</Paragraphs>
  <Slides>29</Slides>
  <Notes>27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United Association of Miloushs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Department of InformatiX</dc:creator>
  <cp:lastModifiedBy>Department of InformatiX</cp:lastModifiedBy>
  <cp:revision>508</cp:revision>
  <dcterms:created xsi:type="dcterms:W3CDTF">2007-10-14T19:05:44Z</dcterms:created>
  <dcterms:modified xsi:type="dcterms:W3CDTF">2008-01-09T07:39:43Z</dcterms:modified>
</cp:coreProperties>
</file>